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8"/>
  </p:notesMasterIdLst>
  <p:handoutMasterIdLst>
    <p:handoutMasterId r:id="rId19"/>
  </p:handoutMasterIdLst>
  <p:sldIdLst>
    <p:sldId id="256" r:id="rId5"/>
    <p:sldId id="261" r:id="rId6"/>
    <p:sldId id="262" r:id="rId7"/>
    <p:sldId id="259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73C3F4E-34F6-4138-A384-E53563315239}">
          <p14:sldIdLst>
            <p14:sldId id="256"/>
            <p14:sldId id="261"/>
            <p14:sldId id="262"/>
            <p14:sldId id="259"/>
            <p14:sldId id="263"/>
            <p14:sldId id="265"/>
            <p14:sldId id="264"/>
            <p14:sldId id="266"/>
            <p14:sldId id="267"/>
            <p14:sldId id="268"/>
            <p14:sldId id="269"/>
            <p14:sldId id="270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8" autoAdjust="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9C16A6-8C48-4165-8DAF-8C957C12A8FA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701D68F5-42F8-47BC-8FED-84C50F595DF0}">
      <dgm:prSet phldrT="[Text]"/>
      <dgm:spPr/>
      <dgm:t>
        <a:bodyPr/>
        <a:lstStyle/>
        <a:p>
          <a:r>
            <a:rPr lang="en-ZA" dirty="0"/>
            <a:t>Planning</a:t>
          </a:r>
          <a:endParaRPr lang="en-US" dirty="0"/>
        </a:p>
      </dgm:t>
    </dgm:pt>
    <dgm:pt modelId="{9617668C-C38C-4017-8DDF-37855B15D110}" type="parTrans" cxnId="{C4BA385D-31ED-40EF-A5D6-98DFBA64E71A}">
      <dgm:prSet/>
      <dgm:spPr/>
      <dgm:t>
        <a:bodyPr/>
        <a:lstStyle/>
        <a:p>
          <a:endParaRPr lang="en-US"/>
        </a:p>
      </dgm:t>
    </dgm:pt>
    <dgm:pt modelId="{0C95B389-AC0C-4055-9AA3-38815EFC8B0A}" type="sibTrans" cxnId="{C4BA385D-31ED-40EF-A5D6-98DFBA64E71A}">
      <dgm:prSet/>
      <dgm:spPr/>
      <dgm:t>
        <a:bodyPr/>
        <a:lstStyle/>
        <a:p>
          <a:endParaRPr lang="en-US"/>
        </a:p>
      </dgm:t>
    </dgm:pt>
    <dgm:pt modelId="{91A66877-AC1C-46D9-BF2C-6024B638DEA9}">
      <dgm:prSet phldrT="[Text]"/>
      <dgm:spPr/>
      <dgm:t>
        <a:bodyPr/>
        <a:lstStyle/>
        <a:p>
          <a:r>
            <a:rPr lang="en-US" dirty="0"/>
            <a:t>Code</a:t>
          </a:r>
        </a:p>
      </dgm:t>
    </dgm:pt>
    <dgm:pt modelId="{913FED05-DF41-48A7-B1F8-81937A468EF9}" type="parTrans" cxnId="{7F0DAB6F-9257-4F2D-B31A-3418F73F6952}">
      <dgm:prSet/>
      <dgm:spPr/>
      <dgm:t>
        <a:bodyPr/>
        <a:lstStyle/>
        <a:p>
          <a:endParaRPr lang="en-US"/>
        </a:p>
      </dgm:t>
    </dgm:pt>
    <dgm:pt modelId="{BFCE4A28-C381-46FF-935A-B11534EF7D87}" type="sibTrans" cxnId="{7F0DAB6F-9257-4F2D-B31A-3418F73F6952}">
      <dgm:prSet/>
      <dgm:spPr/>
      <dgm:t>
        <a:bodyPr/>
        <a:lstStyle/>
        <a:p>
          <a:endParaRPr lang="en-US"/>
        </a:p>
      </dgm:t>
    </dgm:pt>
    <dgm:pt modelId="{76CC3289-2662-43F0-A3C6-BA04A135F08C}">
      <dgm:prSet phldrT="[Text]"/>
      <dgm:spPr/>
      <dgm:t>
        <a:bodyPr/>
        <a:lstStyle/>
        <a:p>
          <a:r>
            <a:rPr lang="en-US" dirty="0"/>
            <a:t>Demo</a:t>
          </a:r>
        </a:p>
      </dgm:t>
    </dgm:pt>
    <dgm:pt modelId="{D46DB4DA-1442-4ECE-89FE-BBB1E3489E3D}" type="parTrans" cxnId="{0400886E-8A1A-44C2-95A7-DB0EF4911494}">
      <dgm:prSet/>
      <dgm:spPr/>
      <dgm:t>
        <a:bodyPr/>
        <a:lstStyle/>
        <a:p>
          <a:endParaRPr lang="en-US"/>
        </a:p>
      </dgm:t>
    </dgm:pt>
    <dgm:pt modelId="{FA28C9D6-476E-43CD-BA23-D6D990FD78D0}" type="sibTrans" cxnId="{0400886E-8A1A-44C2-95A7-DB0EF4911494}">
      <dgm:prSet/>
      <dgm:spPr/>
      <dgm:t>
        <a:bodyPr/>
        <a:lstStyle/>
        <a:p>
          <a:endParaRPr lang="en-US"/>
        </a:p>
      </dgm:t>
    </dgm:pt>
    <dgm:pt modelId="{8994D886-A75F-411A-A9D7-D31991FF12BD}" type="pres">
      <dgm:prSet presAssocID="{7D9C16A6-8C48-4165-8DAF-8C957C12A8FA}" presName="root" presStyleCnt="0">
        <dgm:presLayoutVars>
          <dgm:dir/>
          <dgm:resizeHandles val="exact"/>
        </dgm:presLayoutVars>
      </dgm:prSet>
      <dgm:spPr/>
    </dgm:pt>
    <dgm:pt modelId="{E1DBA6D5-BD14-4CD2-A0CC-80F867FEFA81}" type="pres">
      <dgm:prSet presAssocID="{701D68F5-42F8-47BC-8FED-84C50F595DF0}" presName="compNode" presStyleCnt="0"/>
      <dgm:spPr/>
    </dgm:pt>
    <dgm:pt modelId="{19A8DC21-3E65-409D-AD53-DA51BB9198A0}" type="pres">
      <dgm:prSet presAssocID="{701D68F5-42F8-47BC-8FED-84C50F595DF0}" presName="iconRect" presStyleLbl="node1" presStyleIdx="0" presStyleCnt="3" custScaleX="361885" custScaleY="265776" custLinFactX="355412" custLinFactNeighborX="400000" custLinFactNeighborY="-60774"/>
      <dgm:spPr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>
          <a:noFill/>
        </a:ln>
      </dgm:spPr>
    </dgm:pt>
    <dgm:pt modelId="{B9F90A48-FF94-4C94-A587-0190406F6FD3}" type="pres">
      <dgm:prSet presAssocID="{701D68F5-42F8-47BC-8FED-84C50F595DF0}" presName="spaceRect" presStyleCnt="0"/>
      <dgm:spPr/>
    </dgm:pt>
    <dgm:pt modelId="{A99B5DD6-89E9-4537-B415-4205CEB9323A}" type="pres">
      <dgm:prSet presAssocID="{701D68F5-42F8-47BC-8FED-84C50F595DF0}" presName="textRect" presStyleLbl="revTx" presStyleIdx="0" presStyleCnt="3" custLinFactNeighborX="-37829" custLinFactNeighborY="1165">
        <dgm:presLayoutVars>
          <dgm:chMax val="1"/>
          <dgm:chPref val="1"/>
        </dgm:presLayoutVars>
      </dgm:prSet>
      <dgm:spPr/>
    </dgm:pt>
    <dgm:pt modelId="{8B391436-B9B0-45BD-A57F-792D6376D868}" type="pres">
      <dgm:prSet presAssocID="{0C95B389-AC0C-4055-9AA3-38815EFC8B0A}" presName="sibTrans" presStyleCnt="0"/>
      <dgm:spPr/>
    </dgm:pt>
    <dgm:pt modelId="{95872155-C45D-46D3-874C-D838089A06F8}" type="pres">
      <dgm:prSet presAssocID="{91A66877-AC1C-46D9-BF2C-6024B638DEA9}" presName="compNode" presStyleCnt="0"/>
      <dgm:spPr/>
    </dgm:pt>
    <dgm:pt modelId="{CE9DF0E8-B0DE-4E1E-9FF4-6006AD8428DB}" type="pres">
      <dgm:prSet presAssocID="{91A66877-AC1C-46D9-BF2C-6024B638DEA9}" presName="iconRect" presStyleLbl="node1" presStyleIdx="1" presStyleCnt="3" custScaleX="378973" custScaleY="518400" custLinFactNeighborX="-75338" custLinFactNeighborY="-70301"/>
      <dgm:spPr>
        <a:blipFill rotWithShape="1">
          <a:blip xmlns:r="http://schemas.openxmlformats.org/officeDocument/2006/relationships" r:embed="rId2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 l="-15000" r="-1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tellite"/>
        </a:ext>
      </dgm:extLst>
    </dgm:pt>
    <dgm:pt modelId="{AA0423A1-55B2-45E9-BFE7-3FBE5BDA65ED}" type="pres">
      <dgm:prSet presAssocID="{91A66877-AC1C-46D9-BF2C-6024B638DEA9}" presName="spaceRect" presStyleCnt="0"/>
      <dgm:spPr/>
    </dgm:pt>
    <dgm:pt modelId="{55120873-6F5C-4053-8EAD-6287A7F1097E}" type="pres">
      <dgm:prSet presAssocID="{91A66877-AC1C-46D9-BF2C-6024B638DEA9}" presName="textRect" presStyleLbl="revTx" presStyleIdx="1" presStyleCnt="3" custLinFactNeighborX="-35817" custLinFactNeighborY="-23855">
        <dgm:presLayoutVars>
          <dgm:chMax val="1"/>
          <dgm:chPref val="1"/>
        </dgm:presLayoutVars>
      </dgm:prSet>
      <dgm:spPr/>
    </dgm:pt>
    <dgm:pt modelId="{F679C986-30E4-4F0A-A3A6-CAE528BFED76}" type="pres">
      <dgm:prSet presAssocID="{BFCE4A28-C381-46FF-935A-B11534EF7D87}" presName="sibTrans" presStyleCnt="0"/>
      <dgm:spPr/>
    </dgm:pt>
    <dgm:pt modelId="{2EC2FDE3-8908-45C7-A3FD-EB370213FE69}" type="pres">
      <dgm:prSet presAssocID="{76CC3289-2662-43F0-A3C6-BA04A135F08C}" presName="compNode" presStyleCnt="0"/>
      <dgm:spPr/>
    </dgm:pt>
    <dgm:pt modelId="{6DB1FE51-13D0-4A38-AD6E-48D4371A1AF3}" type="pres">
      <dgm:prSet presAssocID="{76CC3289-2662-43F0-A3C6-BA04A135F08C}" presName="iconRect" presStyleLbl="node1" presStyleIdx="2" presStyleCnt="3" custScaleX="308244" custScaleY="230634" custLinFactX="-400000" custLinFactNeighborX="-443015" custLinFactNeighborY="-52876"/>
      <dgm:spPr>
        <a:blipFill>
          <a:blip xmlns:r="http://schemas.openxmlformats.org/officeDocument/2006/relationships" r:embed="rId3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>
          <a:noFill/>
        </a:ln>
      </dgm:spPr>
    </dgm:pt>
    <dgm:pt modelId="{0928538A-05CC-4A79-BD5D-92F985D1EEE5}" type="pres">
      <dgm:prSet presAssocID="{76CC3289-2662-43F0-A3C6-BA04A135F08C}" presName="spaceRect" presStyleCnt="0"/>
      <dgm:spPr/>
    </dgm:pt>
    <dgm:pt modelId="{133097FC-B1F8-4953-B0AB-E8E73D968D1C}" type="pres">
      <dgm:prSet presAssocID="{76CC3289-2662-43F0-A3C6-BA04A135F08C}" presName="textRect" presStyleLbl="revTx" presStyleIdx="2" presStyleCnt="3" custLinFactNeighborX="-1986" custLinFactNeighborY="15279">
        <dgm:presLayoutVars>
          <dgm:chMax val="1"/>
          <dgm:chPref val="1"/>
        </dgm:presLayoutVars>
      </dgm:prSet>
      <dgm:spPr/>
    </dgm:pt>
  </dgm:ptLst>
  <dgm:cxnLst>
    <dgm:cxn modelId="{1B8CB22C-9648-419B-97E9-4AA6C3555723}" type="presOf" srcId="{701D68F5-42F8-47BC-8FED-84C50F595DF0}" destId="{A99B5DD6-89E9-4537-B415-4205CEB9323A}" srcOrd="0" destOrd="0" presId="urn:microsoft.com/office/officeart/2018/2/layout/IconLabelList"/>
    <dgm:cxn modelId="{C4BA385D-31ED-40EF-A5D6-98DFBA64E71A}" srcId="{7D9C16A6-8C48-4165-8DAF-8C957C12A8FA}" destId="{701D68F5-42F8-47BC-8FED-84C50F595DF0}" srcOrd="0" destOrd="0" parTransId="{9617668C-C38C-4017-8DDF-37855B15D110}" sibTransId="{0C95B389-AC0C-4055-9AA3-38815EFC8B0A}"/>
    <dgm:cxn modelId="{5574CC64-4BF2-43BE-BABC-6DF1E58A4C74}" type="presOf" srcId="{7D9C16A6-8C48-4165-8DAF-8C957C12A8FA}" destId="{8994D886-A75F-411A-A9D7-D31991FF12BD}" srcOrd="0" destOrd="0" presId="urn:microsoft.com/office/officeart/2018/2/layout/IconLabelList"/>
    <dgm:cxn modelId="{0400886E-8A1A-44C2-95A7-DB0EF4911494}" srcId="{7D9C16A6-8C48-4165-8DAF-8C957C12A8FA}" destId="{76CC3289-2662-43F0-A3C6-BA04A135F08C}" srcOrd="2" destOrd="0" parTransId="{D46DB4DA-1442-4ECE-89FE-BBB1E3489E3D}" sibTransId="{FA28C9D6-476E-43CD-BA23-D6D990FD78D0}"/>
    <dgm:cxn modelId="{7F0DAB6F-9257-4F2D-B31A-3418F73F6952}" srcId="{7D9C16A6-8C48-4165-8DAF-8C957C12A8FA}" destId="{91A66877-AC1C-46D9-BF2C-6024B638DEA9}" srcOrd="1" destOrd="0" parTransId="{913FED05-DF41-48A7-B1F8-81937A468EF9}" sibTransId="{BFCE4A28-C381-46FF-935A-B11534EF7D87}"/>
    <dgm:cxn modelId="{EC5C6E85-C523-4B60-976B-342F12E3A6CB}" type="presOf" srcId="{91A66877-AC1C-46D9-BF2C-6024B638DEA9}" destId="{55120873-6F5C-4053-8EAD-6287A7F1097E}" srcOrd="0" destOrd="0" presId="urn:microsoft.com/office/officeart/2018/2/layout/IconLabelList"/>
    <dgm:cxn modelId="{6E31C6AB-C9E6-448F-A8CC-566A63619D4D}" type="presOf" srcId="{76CC3289-2662-43F0-A3C6-BA04A135F08C}" destId="{133097FC-B1F8-4953-B0AB-E8E73D968D1C}" srcOrd="0" destOrd="0" presId="urn:microsoft.com/office/officeart/2018/2/layout/IconLabelList"/>
    <dgm:cxn modelId="{2AD6E781-3ED2-484E-B438-73386D2C583D}" type="presParOf" srcId="{8994D886-A75F-411A-A9D7-D31991FF12BD}" destId="{E1DBA6D5-BD14-4CD2-A0CC-80F867FEFA81}" srcOrd="0" destOrd="0" presId="urn:microsoft.com/office/officeart/2018/2/layout/IconLabelList"/>
    <dgm:cxn modelId="{10B2B212-528C-471D-ABD0-D66ED992B833}" type="presParOf" srcId="{E1DBA6D5-BD14-4CD2-A0CC-80F867FEFA81}" destId="{19A8DC21-3E65-409D-AD53-DA51BB9198A0}" srcOrd="0" destOrd="0" presId="urn:microsoft.com/office/officeart/2018/2/layout/IconLabelList"/>
    <dgm:cxn modelId="{2A8FB3D0-F98B-4F5A-BACA-4315E38776FB}" type="presParOf" srcId="{E1DBA6D5-BD14-4CD2-A0CC-80F867FEFA81}" destId="{B9F90A48-FF94-4C94-A587-0190406F6FD3}" srcOrd="1" destOrd="0" presId="urn:microsoft.com/office/officeart/2018/2/layout/IconLabelList"/>
    <dgm:cxn modelId="{95FEF629-9884-451C-89B4-41B897ABE3D6}" type="presParOf" srcId="{E1DBA6D5-BD14-4CD2-A0CC-80F867FEFA81}" destId="{A99B5DD6-89E9-4537-B415-4205CEB9323A}" srcOrd="2" destOrd="0" presId="urn:microsoft.com/office/officeart/2018/2/layout/IconLabelList"/>
    <dgm:cxn modelId="{0FE6827F-DE80-4F8A-8E9D-7F88C0F7EF29}" type="presParOf" srcId="{8994D886-A75F-411A-A9D7-D31991FF12BD}" destId="{8B391436-B9B0-45BD-A57F-792D6376D868}" srcOrd="1" destOrd="0" presId="urn:microsoft.com/office/officeart/2018/2/layout/IconLabelList"/>
    <dgm:cxn modelId="{4857BE3A-D518-473D-AC79-7B9BF18B9824}" type="presParOf" srcId="{8994D886-A75F-411A-A9D7-D31991FF12BD}" destId="{95872155-C45D-46D3-874C-D838089A06F8}" srcOrd="2" destOrd="0" presId="urn:microsoft.com/office/officeart/2018/2/layout/IconLabelList"/>
    <dgm:cxn modelId="{B4B325C4-81F2-4B3E-8CBF-4532B0BFA343}" type="presParOf" srcId="{95872155-C45D-46D3-874C-D838089A06F8}" destId="{CE9DF0E8-B0DE-4E1E-9FF4-6006AD8428DB}" srcOrd="0" destOrd="0" presId="urn:microsoft.com/office/officeart/2018/2/layout/IconLabelList"/>
    <dgm:cxn modelId="{0AE6D335-6E55-47E1-BAD8-0368620AB8F6}" type="presParOf" srcId="{95872155-C45D-46D3-874C-D838089A06F8}" destId="{AA0423A1-55B2-45E9-BFE7-3FBE5BDA65ED}" srcOrd="1" destOrd="0" presId="urn:microsoft.com/office/officeart/2018/2/layout/IconLabelList"/>
    <dgm:cxn modelId="{AFEE8CCD-97FE-4EFA-A584-DF6AFDAD2B20}" type="presParOf" srcId="{95872155-C45D-46D3-874C-D838089A06F8}" destId="{55120873-6F5C-4053-8EAD-6287A7F1097E}" srcOrd="2" destOrd="0" presId="urn:microsoft.com/office/officeart/2018/2/layout/IconLabelList"/>
    <dgm:cxn modelId="{26649F18-C204-4047-8300-905486AB3755}" type="presParOf" srcId="{8994D886-A75F-411A-A9D7-D31991FF12BD}" destId="{F679C986-30E4-4F0A-A3A6-CAE528BFED76}" srcOrd="3" destOrd="0" presId="urn:microsoft.com/office/officeart/2018/2/layout/IconLabelList"/>
    <dgm:cxn modelId="{898D629F-DA37-435F-A0B2-0617605D711A}" type="presParOf" srcId="{8994D886-A75F-411A-A9D7-D31991FF12BD}" destId="{2EC2FDE3-8908-45C7-A3FD-EB370213FE69}" srcOrd="4" destOrd="0" presId="urn:microsoft.com/office/officeart/2018/2/layout/IconLabelList"/>
    <dgm:cxn modelId="{2BDADB1C-15B1-4763-9B35-3792147F8F87}" type="presParOf" srcId="{2EC2FDE3-8908-45C7-A3FD-EB370213FE69}" destId="{6DB1FE51-13D0-4A38-AD6E-48D4371A1AF3}" srcOrd="0" destOrd="0" presId="urn:microsoft.com/office/officeart/2018/2/layout/IconLabelList"/>
    <dgm:cxn modelId="{F692F1E6-C6EC-4391-8432-EB6C34194240}" type="presParOf" srcId="{2EC2FDE3-8908-45C7-A3FD-EB370213FE69}" destId="{0928538A-05CC-4A79-BD5D-92F985D1EEE5}" srcOrd="1" destOrd="0" presId="urn:microsoft.com/office/officeart/2018/2/layout/IconLabelList"/>
    <dgm:cxn modelId="{0E6AF6C4-A4E5-4234-9E16-F9F2334264CD}" type="presParOf" srcId="{2EC2FDE3-8908-45C7-A3FD-EB370213FE69}" destId="{133097FC-B1F8-4953-B0AB-E8E73D968D1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Temperature detection	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Auto air-freshener	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605D28D-2CE6-4513-8566-952984E21E1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Full user-input light control</a:t>
          </a:r>
        </a:p>
      </dgm:t>
    </dgm:pt>
    <dgm:pt modelId="{EB15AB98-362B-4E70-A3DA-995FC3E8BA79}" type="parTrans" cxnId="{FAF3F884-F0CF-440F-8CB1-B7648AB1B138}">
      <dgm:prSet/>
      <dgm:spPr/>
      <dgm:t>
        <a:bodyPr/>
        <a:lstStyle/>
        <a:p>
          <a:endParaRPr lang="en-US"/>
        </a:p>
      </dgm:t>
    </dgm:pt>
    <dgm:pt modelId="{823D1971-2C4D-4EC5-A874-2F463DE37109}" type="sibTrans" cxnId="{FAF3F884-F0CF-440F-8CB1-B7648AB1B138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3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3"/>
      <dgm:spPr/>
    </dgm:pt>
    <dgm:pt modelId="{429CABD1-4116-474B-81BF-735E2CA9DD00}" type="pres">
      <dgm:prSet presAssocID="{7E5AA53B-3EEE-4DE4-BB81-9044890C2946}" presName="dstNode" presStyleLbl="node1" presStyleIdx="0" presStyleCnt="3"/>
      <dgm:spPr/>
    </dgm:pt>
    <dgm:pt modelId="{58319267-C71E-43C9-94E1-827D0616C7A7}" type="pres">
      <dgm:prSet presAssocID="{6750AC01-D39D-4F3A-9DC8-2A211EE986A2}" presName="text_1" presStyleLbl="node1" presStyleIdx="0" presStyleCnt="3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3"/>
      <dgm:spPr/>
    </dgm:pt>
    <dgm:pt modelId="{95DE6538-27BD-44AF-A1A8-CA8F6B10FDD2}" type="pres">
      <dgm:prSet presAssocID="{0BEF68B8-1228-47BB-83B5-7B9CD1E3F84E}" presName="text_2" presStyleLbl="node1" presStyleIdx="1" presStyleCnt="3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3"/>
      <dgm:spPr/>
    </dgm:pt>
    <dgm:pt modelId="{E131CE4A-9776-44F4-BC03-867682E21374}" type="pres">
      <dgm:prSet presAssocID="{5605D28D-2CE6-4513-8566-952984E21E14}" presName="text_3" presStyleLbl="node1" presStyleIdx="2" presStyleCnt="3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3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55FDF21-4FD1-41AC-B05C-E27A3BE218E9}" type="doc">
      <dgm:prSet loTypeId="urn:microsoft.com/office/officeart/2005/8/layout/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606F02-0449-495E-92A8-78A3893F0568}">
      <dgm:prSet phldrT="[Text]" custT="1"/>
      <dgm:spPr/>
      <dgm:t>
        <a:bodyPr/>
        <a:lstStyle/>
        <a:p>
          <a:r>
            <a:rPr lang="en-US" sz="3200" dirty="0"/>
            <a:t>Manual</a:t>
          </a:r>
        </a:p>
      </dgm:t>
    </dgm:pt>
    <dgm:pt modelId="{327CDB6F-9B6C-42BF-B173-BA3DF633EF9A}" type="parTrans" cxnId="{A8C08950-B61A-4AD9-9445-34FB27604BEC}">
      <dgm:prSet/>
      <dgm:spPr/>
      <dgm:t>
        <a:bodyPr/>
        <a:lstStyle/>
        <a:p>
          <a:endParaRPr lang="en-US"/>
        </a:p>
      </dgm:t>
    </dgm:pt>
    <dgm:pt modelId="{90AFC4C8-83AF-4150-B8D5-CA92486AACCE}" type="sibTrans" cxnId="{A8C08950-B61A-4AD9-9445-34FB27604BEC}">
      <dgm:prSet/>
      <dgm:spPr/>
      <dgm:t>
        <a:bodyPr/>
        <a:lstStyle/>
        <a:p>
          <a:endParaRPr lang="en-US"/>
        </a:p>
      </dgm:t>
    </dgm:pt>
    <dgm:pt modelId="{3A9AEDC5-1E8F-43AD-AE2C-2BEB2E6434FC}" type="pres">
      <dgm:prSet presAssocID="{955FDF21-4FD1-41AC-B05C-E27A3BE218E9}" presName="linear" presStyleCnt="0">
        <dgm:presLayoutVars>
          <dgm:dir/>
          <dgm:animLvl val="lvl"/>
          <dgm:resizeHandles val="exact"/>
        </dgm:presLayoutVars>
      </dgm:prSet>
      <dgm:spPr/>
    </dgm:pt>
    <dgm:pt modelId="{8862C993-0FED-49A2-AFF6-DE3B0BE810C3}" type="pres">
      <dgm:prSet presAssocID="{05606F02-0449-495E-92A8-78A3893F0568}" presName="parentLin" presStyleCnt="0"/>
      <dgm:spPr/>
    </dgm:pt>
    <dgm:pt modelId="{C1774D97-A987-4685-A2DE-F89769194903}" type="pres">
      <dgm:prSet presAssocID="{05606F02-0449-495E-92A8-78A3893F0568}" presName="parentLeftMargin" presStyleLbl="node1" presStyleIdx="0" presStyleCnt="1"/>
      <dgm:spPr/>
    </dgm:pt>
    <dgm:pt modelId="{E0830CDA-C536-4097-A418-5759D288227F}" type="pres">
      <dgm:prSet presAssocID="{05606F02-0449-495E-92A8-78A3893F056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E8385651-4C4A-49D4-951A-06B2AF55B0D3}" type="pres">
      <dgm:prSet presAssocID="{05606F02-0449-495E-92A8-78A3893F0568}" presName="negativeSpace" presStyleCnt="0"/>
      <dgm:spPr/>
    </dgm:pt>
    <dgm:pt modelId="{437D5D5F-D68F-4EF2-953F-E0709F11C5D3}" type="pres">
      <dgm:prSet presAssocID="{05606F02-0449-495E-92A8-78A3893F0568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1965B507-01F1-438A-832F-9D942272F48A}" type="presOf" srcId="{05606F02-0449-495E-92A8-78A3893F0568}" destId="{C1774D97-A987-4685-A2DE-F89769194903}" srcOrd="0" destOrd="0" presId="urn:microsoft.com/office/officeart/2005/8/layout/list1"/>
    <dgm:cxn modelId="{7A98803D-7897-4CFB-8E71-FDA1E2F92ADF}" type="presOf" srcId="{05606F02-0449-495E-92A8-78A3893F0568}" destId="{E0830CDA-C536-4097-A418-5759D288227F}" srcOrd="1" destOrd="0" presId="urn:microsoft.com/office/officeart/2005/8/layout/list1"/>
    <dgm:cxn modelId="{A8C08950-B61A-4AD9-9445-34FB27604BEC}" srcId="{955FDF21-4FD1-41AC-B05C-E27A3BE218E9}" destId="{05606F02-0449-495E-92A8-78A3893F0568}" srcOrd="0" destOrd="0" parTransId="{327CDB6F-9B6C-42BF-B173-BA3DF633EF9A}" sibTransId="{90AFC4C8-83AF-4150-B8D5-CA92486AACCE}"/>
    <dgm:cxn modelId="{509C988D-2407-4F36-8C36-766642F22478}" type="presOf" srcId="{955FDF21-4FD1-41AC-B05C-E27A3BE218E9}" destId="{3A9AEDC5-1E8F-43AD-AE2C-2BEB2E6434FC}" srcOrd="0" destOrd="0" presId="urn:microsoft.com/office/officeart/2005/8/layout/list1"/>
    <dgm:cxn modelId="{4D16C308-2111-4B42-943F-5A6468BC091F}" type="presParOf" srcId="{3A9AEDC5-1E8F-43AD-AE2C-2BEB2E6434FC}" destId="{8862C993-0FED-49A2-AFF6-DE3B0BE810C3}" srcOrd="0" destOrd="0" presId="urn:microsoft.com/office/officeart/2005/8/layout/list1"/>
    <dgm:cxn modelId="{F2C35EC2-C7CE-484B-8691-8B6CB1489D75}" type="presParOf" srcId="{8862C993-0FED-49A2-AFF6-DE3B0BE810C3}" destId="{C1774D97-A987-4685-A2DE-F89769194903}" srcOrd="0" destOrd="0" presId="urn:microsoft.com/office/officeart/2005/8/layout/list1"/>
    <dgm:cxn modelId="{C365790A-D111-4A72-BA8C-3760BD892710}" type="presParOf" srcId="{8862C993-0FED-49A2-AFF6-DE3B0BE810C3}" destId="{E0830CDA-C536-4097-A418-5759D288227F}" srcOrd="1" destOrd="0" presId="urn:microsoft.com/office/officeart/2005/8/layout/list1"/>
    <dgm:cxn modelId="{D31BBD03-EBEF-4ED8-A153-399B8420E01A}" type="presParOf" srcId="{3A9AEDC5-1E8F-43AD-AE2C-2BEB2E6434FC}" destId="{E8385651-4C4A-49D4-951A-06B2AF55B0D3}" srcOrd="1" destOrd="0" presId="urn:microsoft.com/office/officeart/2005/8/layout/list1"/>
    <dgm:cxn modelId="{6263B108-8D89-4E10-B761-61F36EE53FDF}" type="presParOf" srcId="{3A9AEDC5-1E8F-43AD-AE2C-2BEB2E6434FC}" destId="{437D5D5F-D68F-4EF2-953F-E0709F11C5D3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1222179-C517-4E9E-B479-AA95886D56B0}" type="doc">
      <dgm:prSet loTypeId="urn:microsoft.com/office/officeart/2005/8/layout/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42A9754-B17C-4DE3-BA07-41C2F4BE4D80}">
      <dgm:prSet phldrT="[Text]" custT="1"/>
      <dgm:spPr/>
      <dgm:t>
        <a:bodyPr/>
        <a:lstStyle/>
        <a:p>
          <a:r>
            <a:rPr lang="en-US" sz="3200" dirty="0"/>
            <a:t>Automation</a:t>
          </a:r>
        </a:p>
      </dgm:t>
    </dgm:pt>
    <dgm:pt modelId="{020B8CB7-7F3B-42FA-ABA8-03B4E661441F}" type="parTrans" cxnId="{65811A9F-99BA-4702-A9C5-34DB5C4F9957}">
      <dgm:prSet/>
      <dgm:spPr/>
      <dgm:t>
        <a:bodyPr/>
        <a:lstStyle/>
        <a:p>
          <a:endParaRPr lang="en-US"/>
        </a:p>
      </dgm:t>
    </dgm:pt>
    <dgm:pt modelId="{DA406512-FCF9-4DE2-833A-3B274ADF6136}" type="sibTrans" cxnId="{65811A9F-99BA-4702-A9C5-34DB5C4F9957}">
      <dgm:prSet/>
      <dgm:spPr/>
      <dgm:t>
        <a:bodyPr/>
        <a:lstStyle/>
        <a:p>
          <a:endParaRPr lang="en-US"/>
        </a:p>
      </dgm:t>
    </dgm:pt>
    <dgm:pt modelId="{7A2334D0-E803-429D-B273-51000566430F}" type="pres">
      <dgm:prSet presAssocID="{31222179-C517-4E9E-B479-AA95886D56B0}" presName="linear" presStyleCnt="0">
        <dgm:presLayoutVars>
          <dgm:dir/>
          <dgm:animLvl val="lvl"/>
          <dgm:resizeHandles val="exact"/>
        </dgm:presLayoutVars>
      </dgm:prSet>
      <dgm:spPr/>
    </dgm:pt>
    <dgm:pt modelId="{3555C1C9-DC03-4B84-AFF0-0F1F44543D25}" type="pres">
      <dgm:prSet presAssocID="{B42A9754-B17C-4DE3-BA07-41C2F4BE4D80}" presName="parentLin" presStyleCnt="0"/>
      <dgm:spPr/>
    </dgm:pt>
    <dgm:pt modelId="{820337E9-07CF-4B27-907F-80B2D94459AA}" type="pres">
      <dgm:prSet presAssocID="{B42A9754-B17C-4DE3-BA07-41C2F4BE4D80}" presName="parentLeftMargin" presStyleLbl="node1" presStyleIdx="0" presStyleCnt="1"/>
      <dgm:spPr/>
    </dgm:pt>
    <dgm:pt modelId="{8D4A21BF-8E26-447D-BBEA-8D215A46E91D}" type="pres">
      <dgm:prSet presAssocID="{B42A9754-B17C-4DE3-BA07-41C2F4BE4D80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C68DCEC-104A-43F0-82B0-9B879B254D3B}" type="pres">
      <dgm:prSet presAssocID="{B42A9754-B17C-4DE3-BA07-41C2F4BE4D80}" presName="negativeSpace" presStyleCnt="0"/>
      <dgm:spPr/>
    </dgm:pt>
    <dgm:pt modelId="{8D04B454-6B8E-425E-9314-2A97449E7416}" type="pres">
      <dgm:prSet presAssocID="{B42A9754-B17C-4DE3-BA07-41C2F4BE4D80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362C2B74-6BE1-47BD-9F1F-B3F03FFAEC28}" type="presOf" srcId="{B42A9754-B17C-4DE3-BA07-41C2F4BE4D80}" destId="{8D4A21BF-8E26-447D-BBEA-8D215A46E91D}" srcOrd="1" destOrd="0" presId="urn:microsoft.com/office/officeart/2005/8/layout/list1"/>
    <dgm:cxn modelId="{65811A9F-99BA-4702-A9C5-34DB5C4F9957}" srcId="{31222179-C517-4E9E-B479-AA95886D56B0}" destId="{B42A9754-B17C-4DE3-BA07-41C2F4BE4D80}" srcOrd="0" destOrd="0" parTransId="{020B8CB7-7F3B-42FA-ABA8-03B4E661441F}" sibTransId="{DA406512-FCF9-4DE2-833A-3B274ADF6136}"/>
    <dgm:cxn modelId="{C0E02AA9-9D78-42E0-B340-D03E941225E6}" type="presOf" srcId="{B42A9754-B17C-4DE3-BA07-41C2F4BE4D80}" destId="{820337E9-07CF-4B27-907F-80B2D94459AA}" srcOrd="0" destOrd="0" presId="urn:microsoft.com/office/officeart/2005/8/layout/list1"/>
    <dgm:cxn modelId="{F0C6DAC1-77FB-4300-BAD1-8F782C4828A7}" type="presOf" srcId="{31222179-C517-4E9E-B479-AA95886D56B0}" destId="{7A2334D0-E803-429D-B273-51000566430F}" srcOrd="0" destOrd="0" presId="urn:microsoft.com/office/officeart/2005/8/layout/list1"/>
    <dgm:cxn modelId="{DC9D1F2B-FBBC-4D66-AFCA-CE9130AFF6D7}" type="presParOf" srcId="{7A2334D0-E803-429D-B273-51000566430F}" destId="{3555C1C9-DC03-4B84-AFF0-0F1F44543D25}" srcOrd="0" destOrd="0" presId="urn:microsoft.com/office/officeart/2005/8/layout/list1"/>
    <dgm:cxn modelId="{90CAA936-296D-4A91-9346-7A9420D36D79}" type="presParOf" srcId="{3555C1C9-DC03-4B84-AFF0-0F1F44543D25}" destId="{820337E9-07CF-4B27-907F-80B2D94459AA}" srcOrd="0" destOrd="0" presId="urn:microsoft.com/office/officeart/2005/8/layout/list1"/>
    <dgm:cxn modelId="{7EB78295-E2BC-4736-BD7C-9D066B1B30DD}" type="presParOf" srcId="{3555C1C9-DC03-4B84-AFF0-0F1F44543D25}" destId="{8D4A21BF-8E26-447D-BBEA-8D215A46E91D}" srcOrd="1" destOrd="0" presId="urn:microsoft.com/office/officeart/2005/8/layout/list1"/>
    <dgm:cxn modelId="{8F239A47-42A1-4F4F-A7F5-476FEEA22C6C}" type="presParOf" srcId="{7A2334D0-E803-429D-B273-51000566430F}" destId="{6C68DCEC-104A-43F0-82B0-9B879B254D3B}" srcOrd="1" destOrd="0" presId="urn:microsoft.com/office/officeart/2005/8/layout/list1"/>
    <dgm:cxn modelId="{42CCD83B-C896-492F-8FD9-CAC115A09874}" type="presParOf" srcId="{7A2334D0-E803-429D-B273-51000566430F}" destId="{8D04B454-6B8E-425E-9314-2A97449E7416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7BD4627-6206-44E7-A39D-10F5CB9A05A1}" type="doc">
      <dgm:prSet loTypeId="urn:microsoft.com/office/officeart/2008/layout/LinedLis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5A49BD7-65BD-4243-BAFF-3E2AB315CDBD}">
      <dgm:prSet phldrT="[Text]"/>
      <dgm:spPr/>
      <dgm:t>
        <a:bodyPr/>
        <a:lstStyle/>
        <a:p>
          <a:r>
            <a:rPr lang="en-US" dirty="0"/>
            <a:t>BME</a:t>
          </a:r>
        </a:p>
        <a:p>
          <a:endParaRPr lang="en-US" dirty="0"/>
        </a:p>
        <a:p>
          <a:r>
            <a:rPr lang="en-US" dirty="0" err="1"/>
            <a:t>NeoPixels</a:t>
          </a:r>
          <a:endParaRPr lang="en-US" dirty="0"/>
        </a:p>
        <a:p>
          <a:endParaRPr lang="en-US" dirty="0"/>
        </a:p>
        <a:p>
          <a:r>
            <a:rPr lang="en-US" dirty="0"/>
            <a:t>Hue Light</a:t>
          </a:r>
        </a:p>
      </dgm:t>
    </dgm:pt>
    <dgm:pt modelId="{6B9DBF2D-C440-4CBB-8731-0E9656CF6B60}" type="parTrans" cxnId="{BE8503E9-5641-42F3-97FC-0A50E75031D3}">
      <dgm:prSet/>
      <dgm:spPr/>
      <dgm:t>
        <a:bodyPr/>
        <a:lstStyle/>
        <a:p>
          <a:endParaRPr lang="en-US"/>
        </a:p>
      </dgm:t>
    </dgm:pt>
    <dgm:pt modelId="{F935296F-2289-40A2-BD12-3AE2203A6F60}" type="sibTrans" cxnId="{BE8503E9-5641-42F3-97FC-0A50E75031D3}">
      <dgm:prSet/>
      <dgm:spPr/>
      <dgm:t>
        <a:bodyPr/>
        <a:lstStyle/>
        <a:p>
          <a:endParaRPr lang="en-US"/>
        </a:p>
      </dgm:t>
    </dgm:pt>
    <dgm:pt modelId="{980E4563-6921-408F-8C1B-7190D8776F43}">
      <dgm:prSet phldrT="[Text]"/>
      <dgm:spPr/>
      <dgm:t>
        <a:bodyPr/>
        <a:lstStyle/>
        <a:p>
          <a:r>
            <a:rPr lang="en-US" dirty="0"/>
            <a:t>Reads the temperature in the room</a:t>
          </a:r>
        </a:p>
      </dgm:t>
    </dgm:pt>
    <dgm:pt modelId="{4800C8E6-B0EB-4489-A4D9-2BA34098E4E4}" type="parTrans" cxnId="{2E6E56EE-A13D-4C62-9458-71EE519DF374}">
      <dgm:prSet/>
      <dgm:spPr/>
      <dgm:t>
        <a:bodyPr/>
        <a:lstStyle/>
        <a:p>
          <a:endParaRPr lang="en-US"/>
        </a:p>
      </dgm:t>
    </dgm:pt>
    <dgm:pt modelId="{77A9912B-45E0-4977-95D8-395A98350802}" type="sibTrans" cxnId="{2E6E56EE-A13D-4C62-9458-71EE519DF374}">
      <dgm:prSet/>
      <dgm:spPr/>
      <dgm:t>
        <a:bodyPr/>
        <a:lstStyle/>
        <a:p>
          <a:endParaRPr lang="en-US"/>
        </a:p>
      </dgm:t>
    </dgm:pt>
    <dgm:pt modelId="{92CB9DF3-9581-4631-9B28-908792D0F057}">
      <dgm:prSet phldrT="[Text]"/>
      <dgm:spPr/>
      <dgm:t>
        <a:bodyPr/>
        <a:lstStyle/>
        <a:p>
          <a:r>
            <a:rPr lang="en-US" dirty="0"/>
            <a:t>Lights up red, yellow, or blue depending on the BME reading</a:t>
          </a:r>
        </a:p>
      </dgm:t>
    </dgm:pt>
    <dgm:pt modelId="{7621D92E-69D8-4AAB-B0E7-730BD3D15A4E}" type="parTrans" cxnId="{B1CE0B07-6757-48FE-AE7C-5B78E4B77729}">
      <dgm:prSet/>
      <dgm:spPr/>
      <dgm:t>
        <a:bodyPr/>
        <a:lstStyle/>
        <a:p>
          <a:endParaRPr lang="en-US"/>
        </a:p>
      </dgm:t>
    </dgm:pt>
    <dgm:pt modelId="{69514883-BC9D-4007-BFBC-0710E799A394}" type="sibTrans" cxnId="{B1CE0B07-6757-48FE-AE7C-5B78E4B77729}">
      <dgm:prSet/>
      <dgm:spPr/>
      <dgm:t>
        <a:bodyPr/>
        <a:lstStyle/>
        <a:p>
          <a:endParaRPr lang="en-US"/>
        </a:p>
      </dgm:t>
    </dgm:pt>
    <dgm:pt modelId="{0E40C983-21E9-4FC8-A1EA-7BA680483C27}">
      <dgm:prSet phldrT="[Text]"/>
      <dgm:spPr/>
      <dgm:t>
        <a:bodyPr/>
        <a:lstStyle/>
        <a:p>
          <a:r>
            <a:rPr lang="en-US" dirty="0"/>
            <a:t>Flashes the same color as the </a:t>
          </a:r>
          <a:r>
            <a:rPr lang="en-US" dirty="0" err="1"/>
            <a:t>NeoPixels</a:t>
          </a:r>
          <a:r>
            <a:rPr lang="en-US" dirty="0"/>
            <a:t> when there is a big enough temperature change to change the color of the </a:t>
          </a:r>
          <a:r>
            <a:rPr lang="en-US" dirty="0" err="1"/>
            <a:t>NeoPixels</a:t>
          </a:r>
          <a:r>
            <a:rPr lang="en-US" dirty="0"/>
            <a:t>. After the flash, the Hue lights will then revert back to their previous settings.</a:t>
          </a:r>
        </a:p>
      </dgm:t>
    </dgm:pt>
    <dgm:pt modelId="{11183281-7531-469A-B2DB-C9AC5B558893}" type="parTrans" cxnId="{86E241F0-3560-4C10-9527-FA5AA825C73D}">
      <dgm:prSet/>
      <dgm:spPr/>
      <dgm:t>
        <a:bodyPr/>
        <a:lstStyle/>
        <a:p>
          <a:endParaRPr lang="en-US"/>
        </a:p>
      </dgm:t>
    </dgm:pt>
    <dgm:pt modelId="{E4458A71-4BB2-4339-A3B2-E3BCA4446319}" type="sibTrans" cxnId="{86E241F0-3560-4C10-9527-FA5AA825C73D}">
      <dgm:prSet/>
      <dgm:spPr/>
      <dgm:t>
        <a:bodyPr/>
        <a:lstStyle/>
        <a:p>
          <a:endParaRPr lang="en-US"/>
        </a:p>
      </dgm:t>
    </dgm:pt>
    <dgm:pt modelId="{10DD49F2-46F9-4FE2-B0B9-E3AB6098BEE7}" type="pres">
      <dgm:prSet presAssocID="{37BD4627-6206-44E7-A39D-10F5CB9A05A1}" presName="vert0" presStyleCnt="0">
        <dgm:presLayoutVars>
          <dgm:dir/>
          <dgm:animOne val="branch"/>
          <dgm:animLvl val="lvl"/>
        </dgm:presLayoutVars>
      </dgm:prSet>
      <dgm:spPr/>
    </dgm:pt>
    <dgm:pt modelId="{7BCC59F6-B328-4C35-86C1-83BDD3ADAD44}" type="pres">
      <dgm:prSet presAssocID="{95A49BD7-65BD-4243-BAFF-3E2AB315CDBD}" presName="thickLine" presStyleLbl="alignNode1" presStyleIdx="0" presStyleCnt="1"/>
      <dgm:spPr/>
    </dgm:pt>
    <dgm:pt modelId="{CAC5D7FF-7782-4352-B41D-DF7F8F9B49F9}" type="pres">
      <dgm:prSet presAssocID="{95A49BD7-65BD-4243-BAFF-3E2AB315CDBD}" presName="horz1" presStyleCnt="0"/>
      <dgm:spPr/>
    </dgm:pt>
    <dgm:pt modelId="{0049DF49-23BE-4F84-971E-5A177B6D8870}" type="pres">
      <dgm:prSet presAssocID="{95A49BD7-65BD-4243-BAFF-3E2AB315CDBD}" presName="tx1" presStyleLbl="revTx" presStyleIdx="0" presStyleCnt="4"/>
      <dgm:spPr/>
    </dgm:pt>
    <dgm:pt modelId="{9C1B7DF1-5A3D-409F-976D-2D69359C9A4E}" type="pres">
      <dgm:prSet presAssocID="{95A49BD7-65BD-4243-BAFF-3E2AB315CDBD}" presName="vert1" presStyleCnt="0"/>
      <dgm:spPr/>
    </dgm:pt>
    <dgm:pt modelId="{2957E6B3-BA4B-4F9E-AAA4-04BF20E8C242}" type="pres">
      <dgm:prSet presAssocID="{980E4563-6921-408F-8C1B-7190D8776F43}" presName="vertSpace2a" presStyleCnt="0"/>
      <dgm:spPr/>
    </dgm:pt>
    <dgm:pt modelId="{72AE395B-FE81-482D-A377-BEF317C23758}" type="pres">
      <dgm:prSet presAssocID="{980E4563-6921-408F-8C1B-7190D8776F43}" presName="horz2" presStyleCnt="0"/>
      <dgm:spPr/>
    </dgm:pt>
    <dgm:pt modelId="{94DC3E87-2E20-4B9F-967B-8CFF0653A1D6}" type="pres">
      <dgm:prSet presAssocID="{980E4563-6921-408F-8C1B-7190D8776F43}" presName="horzSpace2" presStyleCnt="0"/>
      <dgm:spPr/>
    </dgm:pt>
    <dgm:pt modelId="{8D4DE723-24C1-43E7-9E1B-E1459C6A9970}" type="pres">
      <dgm:prSet presAssocID="{980E4563-6921-408F-8C1B-7190D8776F43}" presName="tx2" presStyleLbl="revTx" presStyleIdx="1" presStyleCnt="4"/>
      <dgm:spPr/>
    </dgm:pt>
    <dgm:pt modelId="{7B711DB3-17DC-4B37-BB0B-B8E2F38FDF54}" type="pres">
      <dgm:prSet presAssocID="{980E4563-6921-408F-8C1B-7190D8776F43}" presName="vert2" presStyleCnt="0"/>
      <dgm:spPr/>
    </dgm:pt>
    <dgm:pt modelId="{CD7523B2-9D09-4021-B8CF-BFED9FA6F10A}" type="pres">
      <dgm:prSet presAssocID="{980E4563-6921-408F-8C1B-7190D8776F43}" presName="thinLine2b" presStyleLbl="callout" presStyleIdx="0" presStyleCnt="3"/>
      <dgm:spPr/>
    </dgm:pt>
    <dgm:pt modelId="{B4DC8873-4312-4D77-8EF5-D242F8CA1A70}" type="pres">
      <dgm:prSet presAssocID="{980E4563-6921-408F-8C1B-7190D8776F43}" presName="vertSpace2b" presStyleCnt="0"/>
      <dgm:spPr/>
    </dgm:pt>
    <dgm:pt modelId="{883BE8B6-AA9B-4BC7-8CF1-BD83BA5EE055}" type="pres">
      <dgm:prSet presAssocID="{92CB9DF3-9581-4631-9B28-908792D0F057}" presName="horz2" presStyleCnt="0"/>
      <dgm:spPr/>
    </dgm:pt>
    <dgm:pt modelId="{29BABD2F-0F5F-46B0-B677-22D6235E68F1}" type="pres">
      <dgm:prSet presAssocID="{92CB9DF3-9581-4631-9B28-908792D0F057}" presName="horzSpace2" presStyleCnt="0"/>
      <dgm:spPr/>
    </dgm:pt>
    <dgm:pt modelId="{3CC2C2C2-D8F5-4F33-BCE7-D951FF18706F}" type="pres">
      <dgm:prSet presAssocID="{92CB9DF3-9581-4631-9B28-908792D0F057}" presName="tx2" presStyleLbl="revTx" presStyleIdx="2" presStyleCnt="4"/>
      <dgm:spPr/>
    </dgm:pt>
    <dgm:pt modelId="{18DEDD53-9460-493F-8D47-1B7B4B9F8F91}" type="pres">
      <dgm:prSet presAssocID="{92CB9DF3-9581-4631-9B28-908792D0F057}" presName="vert2" presStyleCnt="0"/>
      <dgm:spPr/>
    </dgm:pt>
    <dgm:pt modelId="{9A0BF0B2-F604-4B5D-A026-E97E1640AC65}" type="pres">
      <dgm:prSet presAssocID="{92CB9DF3-9581-4631-9B28-908792D0F057}" presName="thinLine2b" presStyleLbl="callout" presStyleIdx="1" presStyleCnt="3"/>
      <dgm:spPr/>
    </dgm:pt>
    <dgm:pt modelId="{0148FB27-CDCF-459F-A04F-891A4250822D}" type="pres">
      <dgm:prSet presAssocID="{92CB9DF3-9581-4631-9B28-908792D0F057}" presName="vertSpace2b" presStyleCnt="0"/>
      <dgm:spPr/>
    </dgm:pt>
    <dgm:pt modelId="{6AFC8FA2-C04E-4DAB-AF41-1863E1D2C2FE}" type="pres">
      <dgm:prSet presAssocID="{0E40C983-21E9-4FC8-A1EA-7BA680483C27}" presName="horz2" presStyleCnt="0"/>
      <dgm:spPr/>
    </dgm:pt>
    <dgm:pt modelId="{768073C6-C5D4-4586-A9B5-5097AABE4BCB}" type="pres">
      <dgm:prSet presAssocID="{0E40C983-21E9-4FC8-A1EA-7BA680483C27}" presName="horzSpace2" presStyleCnt="0"/>
      <dgm:spPr/>
    </dgm:pt>
    <dgm:pt modelId="{D826CE0A-B3CF-4DE1-9204-B2179AF2F9F9}" type="pres">
      <dgm:prSet presAssocID="{0E40C983-21E9-4FC8-A1EA-7BA680483C27}" presName="tx2" presStyleLbl="revTx" presStyleIdx="3" presStyleCnt="4"/>
      <dgm:spPr/>
    </dgm:pt>
    <dgm:pt modelId="{F514A3AE-21C3-43F2-95BA-BE31840B12BB}" type="pres">
      <dgm:prSet presAssocID="{0E40C983-21E9-4FC8-A1EA-7BA680483C27}" presName="vert2" presStyleCnt="0"/>
      <dgm:spPr/>
    </dgm:pt>
    <dgm:pt modelId="{DE2E13FB-77D6-4C5E-AC19-D95D4BB3A59A}" type="pres">
      <dgm:prSet presAssocID="{0E40C983-21E9-4FC8-A1EA-7BA680483C27}" presName="thinLine2b" presStyleLbl="callout" presStyleIdx="2" presStyleCnt="3"/>
      <dgm:spPr/>
    </dgm:pt>
    <dgm:pt modelId="{CAB403EF-DD6A-4A63-AE77-2FE15B55CD4E}" type="pres">
      <dgm:prSet presAssocID="{0E40C983-21E9-4FC8-A1EA-7BA680483C27}" presName="vertSpace2b" presStyleCnt="0"/>
      <dgm:spPr/>
    </dgm:pt>
  </dgm:ptLst>
  <dgm:cxnLst>
    <dgm:cxn modelId="{B1CE0B07-6757-48FE-AE7C-5B78E4B77729}" srcId="{95A49BD7-65BD-4243-BAFF-3E2AB315CDBD}" destId="{92CB9DF3-9581-4631-9B28-908792D0F057}" srcOrd="1" destOrd="0" parTransId="{7621D92E-69D8-4AAB-B0E7-730BD3D15A4E}" sibTransId="{69514883-BC9D-4007-BFBC-0710E799A394}"/>
    <dgm:cxn modelId="{A2FD1F15-3AFC-47FE-BA36-582563F5BD6C}" type="presOf" srcId="{37BD4627-6206-44E7-A39D-10F5CB9A05A1}" destId="{10DD49F2-46F9-4FE2-B0B9-E3AB6098BEE7}" srcOrd="0" destOrd="0" presId="urn:microsoft.com/office/officeart/2008/layout/LinedList"/>
    <dgm:cxn modelId="{A351E12A-6900-4D14-A1D6-9C0F0CD785A4}" type="presOf" srcId="{92CB9DF3-9581-4631-9B28-908792D0F057}" destId="{3CC2C2C2-D8F5-4F33-BCE7-D951FF18706F}" srcOrd="0" destOrd="0" presId="urn:microsoft.com/office/officeart/2008/layout/LinedList"/>
    <dgm:cxn modelId="{33DC5B54-6284-413A-A8FF-0B47C49F151A}" type="presOf" srcId="{980E4563-6921-408F-8C1B-7190D8776F43}" destId="{8D4DE723-24C1-43E7-9E1B-E1459C6A9970}" srcOrd="0" destOrd="0" presId="urn:microsoft.com/office/officeart/2008/layout/LinedList"/>
    <dgm:cxn modelId="{3DDB248F-D6F6-4EA8-A22F-8A70158C1D43}" type="presOf" srcId="{95A49BD7-65BD-4243-BAFF-3E2AB315CDBD}" destId="{0049DF49-23BE-4F84-971E-5A177B6D8870}" srcOrd="0" destOrd="0" presId="urn:microsoft.com/office/officeart/2008/layout/LinedList"/>
    <dgm:cxn modelId="{4CE891B2-8F8F-4759-A901-C3B85861306A}" type="presOf" srcId="{0E40C983-21E9-4FC8-A1EA-7BA680483C27}" destId="{D826CE0A-B3CF-4DE1-9204-B2179AF2F9F9}" srcOrd="0" destOrd="0" presId="urn:microsoft.com/office/officeart/2008/layout/LinedList"/>
    <dgm:cxn modelId="{BE8503E9-5641-42F3-97FC-0A50E75031D3}" srcId="{37BD4627-6206-44E7-A39D-10F5CB9A05A1}" destId="{95A49BD7-65BD-4243-BAFF-3E2AB315CDBD}" srcOrd="0" destOrd="0" parTransId="{6B9DBF2D-C440-4CBB-8731-0E9656CF6B60}" sibTransId="{F935296F-2289-40A2-BD12-3AE2203A6F60}"/>
    <dgm:cxn modelId="{2E6E56EE-A13D-4C62-9458-71EE519DF374}" srcId="{95A49BD7-65BD-4243-BAFF-3E2AB315CDBD}" destId="{980E4563-6921-408F-8C1B-7190D8776F43}" srcOrd="0" destOrd="0" parTransId="{4800C8E6-B0EB-4489-A4D9-2BA34098E4E4}" sibTransId="{77A9912B-45E0-4977-95D8-395A98350802}"/>
    <dgm:cxn modelId="{86E241F0-3560-4C10-9527-FA5AA825C73D}" srcId="{95A49BD7-65BD-4243-BAFF-3E2AB315CDBD}" destId="{0E40C983-21E9-4FC8-A1EA-7BA680483C27}" srcOrd="2" destOrd="0" parTransId="{11183281-7531-469A-B2DB-C9AC5B558893}" sibTransId="{E4458A71-4BB2-4339-A3B2-E3BCA4446319}"/>
    <dgm:cxn modelId="{82765818-A99F-4DCD-9353-FA06C8ED9320}" type="presParOf" srcId="{10DD49F2-46F9-4FE2-B0B9-E3AB6098BEE7}" destId="{7BCC59F6-B328-4C35-86C1-83BDD3ADAD44}" srcOrd="0" destOrd="0" presId="urn:microsoft.com/office/officeart/2008/layout/LinedList"/>
    <dgm:cxn modelId="{58077E54-B9EB-4B17-8B98-D1A7A4A7DC36}" type="presParOf" srcId="{10DD49F2-46F9-4FE2-B0B9-E3AB6098BEE7}" destId="{CAC5D7FF-7782-4352-B41D-DF7F8F9B49F9}" srcOrd="1" destOrd="0" presId="urn:microsoft.com/office/officeart/2008/layout/LinedList"/>
    <dgm:cxn modelId="{C5823E14-0068-406A-9C66-B6631D417BC2}" type="presParOf" srcId="{CAC5D7FF-7782-4352-B41D-DF7F8F9B49F9}" destId="{0049DF49-23BE-4F84-971E-5A177B6D8870}" srcOrd="0" destOrd="0" presId="urn:microsoft.com/office/officeart/2008/layout/LinedList"/>
    <dgm:cxn modelId="{77014446-E278-444C-9AA0-0D36B9981C56}" type="presParOf" srcId="{CAC5D7FF-7782-4352-B41D-DF7F8F9B49F9}" destId="{9C1B7DF1-5A3D-409F-976D-2D69359C9A4E}" srcOrd="1" destOrd="0" presId="urn:microsoft.com/office/officeart/2008/layout/LinedList"/>
    <dgm:cxn modelId="{59302DD5-201B-4CCA-A9C2-B8E887459145}" type="presParOf" srcId="{9C1B7DF1-5A3D-409F-976D-2D69359C9A4E}" destId="{2957E6B3-BA4B-4F9E-AAA4-04BF20E8C242}" srcOrd="0" destOrd="0" presId="urn:microsoft.com/office/officeart/2008/layout/LinedList"/>
    <dgm:cxn modelId="{EC57A914-1F64-4192-BD61-DE69F67AA994}" type="presParOf" srcId="{9C1B7DF1-5A3D-409F-976D-2D69359C9A4E}" destId="{72AE395B-FE81-482D-A377-BEF317C23758}" srcOrd="1" destOrd="0" presId="urn:microsoft.com/office/officeart/2008/layout/LinedList"/>
    <dgm:cxn modelId="{1AE70F95-7968-497A-A44E-8084C54773CB}" type="presParOf" srcId="{72AE395B-FE81-482D-A377-BEF317C23758}" destId="{94DC3E87-2E20-4B9F-967B-8CFF0653A1D6}" srcOrd="0" destOrd="0" presId="urn:microsoft.com/office/officeart/2008/layout/LinedList"/>
    <dgm:cxn modelId="{060CE26C-A532-4A28-A8A2-BF3611064DCE}" type="presParOf" srcId="{72AE395B-FE81-482D-A377-BEF317C23758}" destId="{8D4DE723-24C1-43E7-9E1B-E1459C6A9970}" srcOrd="1" destOrd="0" presId="urn:microsoft.com/office/officeart/2008/layout/LinedList"/>
    <dgm:cxn modelId="{F9B33E89-44B9-4B7A-9003-A09EDFD231E8}" type="presParOf" srcId="{72AE395B-FE81-482D-A377-BEF317C23758}" destId="{7B711DB3-17DC-4B37-BB0B-B8E2F38FDF54}" srcOrd="2" destOrd="0" presId="urn:microsoft.com/office/officeart/2008/layout/LinedList"/>
    <dgm:cxn modelId="{0F2A606C-E48F-4F29-B650-789E01EA40F7}" type="presParOf" srcId="{9C1B7DF1-5A3D-409F-976D-2D69359C9A4E}" destId="{CD7523B2-9D09-4021-B8CF-BFED9FA6F10A}" srcOrd="2" destOrd="0" presId="urn:microsoft.com/office/officeart/2008/layout/LinedList"/>
    <dgm:cxn modelId="{18F22821-1BF6-468E-B1B6-F8E58597B627}" type="presParOf" srcId="{9C1B7DF1-5A3D-409F-976D-2D69359C9A4E}" destId="{B4DC8873-4312-4D77-8EF5-D242F8CA1A70}" srcOrd="3" destOrd="0" presId="urn:microsoft.com/office/officeart/2008/layout/LinedList"/>
    <dgm:cxn modelId="{9C0A8820-EA0C-49A8-8860-10B476FED63D}" type="presParOf" srcId="{9C1B7DF1-5A3D-409F-976D-2D69359C9A4E}" destId="{883BE8B6-AA9B-4BC7-8CF1-BD83BA5EE055}" srcOrd="4" destOrd="0" presId="urn:microsoft.com/office/officeart/2008/layout/LinedList"/>
    <dgm:cxn modelId="{D5CA9869-2C5F-4F08-B730-86BCA53E5E0C}" type="presParOf" srcId="{883BE8B6-AA9B-4BC7-8CF1-BD83BA5EE055}" destId="{29BABD2F-0F5F-46B0-B677-22D6235E68F1}" srcOrd="0" destOrd="0" presId="urn:microsoft.com/office/officeart/2008/layout/LinedList"/>
    <dgm:cxn modelId="{1AE52E50-35B7-4F4B-80BA-C0747340DF5A}" type="presParOf" srcId="{883BE8B6-AA9B-4BC7-8CF1-BD83BA5EE055}" destId="{3CC2C2C2-D8F5-4F33-BCE7-D951FF18706F}" srcOrd="1" destOrd="0" presId="urn:microsoft.com/office/officeart/2008/layout/LinedList"/>
    <dgm:cxn modelId="{72F2F724-03CD-4777-9C22-9427D2BD307F}" type="presParOf" srcId="{883BE8B6-AA9B-4BC7-8CF1-BD83BA5EE055}" destId="{18DEDD53-9460-493F-8D47-1B7B4B9F8F91}" srcOrd="2" destOrd="0" presId="urn:microsoft.com/office/officeart/2008/layout/LinedList"/>
    <dgm:cxn modelId="{C6C9BA20-FB37-4F2D-918A-57372F2DC98E}" type="presParOf" srcId="{9C1B7DF1-5A3D-409F-976D-2D69359C9A4E}" destId="{9A0BF0B2-F604-4B5D-A026-E97E1640AC65}" srcOrd="5" destOrd="0" presId="urn:microsoft.com/office/officeart/2008/layout/LinedList"/>
    <dgm:cxn modelId="{172CB503-E89D-4322-9D2F-861866DCE46D}" type="presParOf" srcId="{9C1B7DF1-5A3D-409F-976D-2D69359C9A4E}" destId="{0148FB27-CDCF-459F-A04F-891A4250822D}" srcOrd="6" destOrd="0" presId="urn:microsoft.com/office/officeart/2008/layout/LinedList"/>
    <dgm:cxn modelId="{1F3701B8-290D-47E9-881E-24491C97079C}" type="presParOf" srcId="{9C1B7DF1-5A3D-409F-976D-2D69359C9A4E}" destId="{6AFC8FA2-C04E-4DAB-AF41-1863E1D2C2FE}" srcOrd="7" destOrd="0" presId="urn:microsoft.com/office/officeart/2008/layout/LinedList"/>
    <dgm:cxn modelId="{75ADCC18-DE19-4F4A-BC85-935F546C6902}" type="presParOf" srcId="{6AFC8FA2-C04E-4DAB-AF41-1863E1D2C2FE}" destId="{768073C6-C5D4-4586-A9B5-5097AABE4BCB}" srcOrd="0" destOrd="0" presId="urn:microsoft.com/office/officeart/2008/layout/LinedList"/>
    <dgm:cxn modelId="{0D17BC03-FFE2-4C8D-9032-245FD43ABE34}" type="presParOf" srcId="{6AFC8FA2-C04E-4DAB-AF41-1863E1D2C2FE}" destId="{D826CE0A-B3CF-4DE1-9204-B2179AF2F9F9}" srcOrd="1" destOrd="0" presId="urn:microsoft.com/office/officeart/2008/layout/LinedList"/>
    <dgm:cxn modelId="{7F8F7670-0E49-43D2-B9DB-10B9CF4B15DE}" type="presParOf" srcId="{6AFC8FA2-C04E-4DAB-AF41-1863E1D2C2FE}" destId="{F514A3AE-21C3-43F2-95BA-BE31840B12BB}" srcOrd="2" destOrd="0" presId="urn:microsoft.com/office/officeart/2008/layout/LinedList"/>
    <dgm:cxn modelId="{A48FEB0D-F691-4588-8563-69B0DE85B9DE}" type="presParOf" srcId="{9C1B7DF1-5A3D-409F-976D-2D69359C9A4E}" destId="{DE2E13FB-77D6-4C5E-AC19-D95D4BB3A59A}" srcOrd="8" destOrd="0" presId="urn:microsoft.com/office/officeart/2008/layout/LinedList"/>
    <dgm:cxn modelId="{DE1C581D-E84D-464F-99DB-31E034CB5AAB}" type="presParOf" srcId="{9C1B7DF1-5A3D-409F-976D-2D69359C9A4E}" destId="{CAB403EF-DD6A-4A63-AE77-2FE15B55CD4E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62DBF2B-63F6-452A-A934-251BA267DBBF}" type="doc">
      <dgm:prSet loTypeId="urn:microsoft.com/office/officeart/2005/8/layout/chevron2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354A303-6477-4144-8FCC-2EAEBD06AB17}">
      <dgm:prSet phldrT="[Text]"/>
      <dgm:spPr/>
      <dgm:t>
        <a:bodyPr/>
        <a:lstStyle/>
        <a:p>
          <a:r>
            <a:rPr lang="en-US" dirty="0"/>
            <a:t>Ultrasonic Sensor</a:t>
          </a:r>
        </a:p>
      </dgm:t>
    </dgm:pt>
    <dgm:pt modelId="{C44C018F-1BF7-4BEB-A438-BD12D19C9B98}" type="parTrans" cxnId="{7147D8E6-7416-44A8-A1CE-E7BC1BF08A61}">
      <dgm:prSet/>
      <dgm:spPr/>
      <dgm:t>
        <a:bodyPr/>
        <a:lstStyle/>
        <a:p>
          <a:endParaRPr lang="en-US"/>
        </a:p>
      </dgm:t>
    </dgm:pt>
    <dgm:pt modelId="{43F3FEBD-90A0-4FA6-B6C5-3AC060CEAA7F}" type="sibTrans" cxnId="{7147D8E6-7416-44A8-A1CE-E7BC1BF08A61}">
      <dgm:prSet/>
      <dgm:spPr/>
      <dgm:t>
        <a:bodyPr/>
        <a:lstStyle/>
        <a:p>
          <a:endParaRPr lang="en-US"/>
        </a:p>
      </dgm:t>
    </dgm:pt>
    <dgm:pt modelId="{3CB556DC-C990-4F01-BB4A-FF406E855A8E}">
      <dgm:prSet phldrT="[Text]"/>
      <dgm:spPr/>
      <dgm:t>
        <a:bodyPr/>
        <a:lstStyle/>
        <a:p>
          <a:r>
            <a:rPr lang="en-US" dirty="0"/>
            <a:t>The ultrasonic sensor is going to detect if there is an object passing between the wall and itself. If there is, then it will automatically turn on the </a:t>
          </a:r>
          <a:r>
            <a:rPr lang="en-US" dirty="0" err="1"/>
            <a:t>Weemo</a:t>
          </a:r>
          <a:r>
            <a:rPr lang="en-US" dirty="0"/>
            <a:t> outlet and Hue lightbulbs.</a:t>
          </a:r>
        </a:p>
      </dgm:t>
    </dgm:pt>
    <dgm:pt modelId="{AC705F73-3845-4B3A-B54F-3FA864DE67D9}" type="parTrans" cxnId="{1903E6B2-7E47-4371-92CB-11D4A7689133}">
      <dgm:prSet/>
      <dgm:spPr/>
      <dgm:t>
        <a:bodyPr/>
        <a:lstStyle/>
        <a:p>
          <a:endParaRPr lang="en-US"/>
        </a:p>
      </dgm:t>
    </dgm:pt>
    <dgm:pt modelId="{B8000176-0BED-4054-A282-D6CE54757143}" type="sibTrans" cxnId="{1903E6B2-7E47-4371-92CB-11D4A7689133}">
      <dgm:prSet/>
      <dgm:spPr/>
      <dgm:t>
        <a:bodyPr/>
        <a:lstStyle/>
        <a:p>
          <a:endParaRPr lang="en-US"/>
        </a:p>
      </dgm:t>
    </dgm:pt>
    <dgm:pt modelId="{98B767EE-EA6D-4EFF-826B-2CECF50FD27E}">
      <dgm:prSet phldrT="[Text]"/>
      <dgm:spPr/>
      <dgm:t>
        <a:bodyPr/>
        <a:lstStyle/>
        <a:p>
          <a:r>
            <a:rPr lang="en-US" dirty="0" err="1"/>
            <a:t>Wemo</a:t>
          </a:r>
          <a:endParaRPr lang="en-US" dirty="0"/>
        </a:p>
      </dgm:t>
    </dgm:pt>
    <dgm:pt modelId="{3B0918C7-4069-4245-932D-26CB3CF17B95}" type="parTrans" cxnId="{D5106D91-C7B9-404D-867F-356F923D8E29}">
      <dgm:prSet/>
      <dgm:spPr/>
      <dgm:t>
        <a:bodyPr/>
        <a:lstStyle/>
        <a:p>
          <a:endParaRPr lang="en-US"/>
        </a:p>
      </dgm:t>
    </dgm:pt>
    <dgm:pt modelId="{8BA615B0-557F-4B20-801B-6A470071671C}" type="sibTrans" cxnId="{D5106D91-C7B9-404D-867F-356F923D8E29}">
      <dgm:prSet/>
      <dgm:spPr/>
      <dgm:t>
        <a:bodyPr/>
        <a:lstStyle/>
        <a:p>
          <a:endParaRPr lang="en-US"/>
        </a:p>
      </dgm:t>
    </dgm:pt>
    <dgm:pt modelId="{A3E9365B-8A1F-4385-9DFD-DC7424BBD6B7}">
      <dgm:prSet phldrT="[Text]"/>
      <dgm:spPr/>
      <dgm:t>
        <a:bodyPr/>
        <a:lstStyle/>
        <a:p>
          <a:r>
            <a:rPr lang="en-US" dirty="0"/>
            <a:t>When the ultrasonic sensor detects something passing by, the </a:t>
          </a:r>
          <a:r>
            <a:rPr lang="en-US" dirty="0" err="1"/>
            <a:t>Wemo</a:t>
          </a:r>
          <a:r>
            <a:rPr lang="en-US" dirty="0"/>
            <a:t> outlet connected to air freshener will turn on for a set time.  When the timer hits the specified time, the </a:t>
          </a:r>
          <a:r>
            <a:rPr lang="en-US" dirty="0" err="1"/>
            <a:t>Wemo</a:t>
          </a:r>
          <a:r>
            <a:rPr lang="en-US" dirty="0"/>
            <a:t> outlet will turn back off.</a:t>
          </a:r>
        </a:p>
      </dgm:t>
    </dgm:pt>
    <dgm:pt modelId="{4D8DE531-5A0D-4349-8B34-8F1F4559FDB8}" type="parTrans" cxnId="{F8E2C623-1F52-46D5-92FF-1473DEE62AD0}">
      <dgm:prSet/>
      <dgm:spPr/>
      <dgm:t>
        <a:bodyPr/>
        <a:lstStyle/>
        <a:p>
          <a:endParaRPr lang="en-US"/>
        </a:p>
      </dgm:t>
    </dgm:pt>
    <dgm:pt modelId="{671B8E2A-9F14-4B07-B4AA-CCA1B9C0E817}" type="sibTrans" cxnId="{F8E2C623-1F52-46D5-92FF-1473DEE62AD0}">
      <dgm:prSet/>
      <dgm:spPr/>
      <dgm:t>
        <a:bodyPr/>
        <a:lstStyle/>
        <a:p>
          <a:endParaRPr lang="en-US"/>
        </a:p>
      </dgm:t>
    </dgm:pt>
    <dgm:pt modelId="{04BC54F5-6A45-4399-AB9B-9B09755C3B69}">
      <dgm:prSet phldrT="[Text]"/>
      <dgm:spPr/>
      <dgm:t>
        <a:bodyPr/>
        <a:lstStyle/>
        <a:p>
          <a:r>
            <a:rPr lang="en-US" dirty="0"/>
            <a:t>Hue Lights </a:t>
          </a:r>
        </a:p>
      </dgm:t>
    </dgm:pt>
    <dgm:pt modelId="{557A2BA5-0A80-4562-AC6B-3008F79A1F42}" type="parTrans" cxnId="{6BBA5C2B-A74F-46EA-B07A-92A790ECED04}">
      <dgm:prSet/>
      <dgm:spPr/>
      <dgm:t>
        <a:bodyPr/>
        <a:lstStyle/>
        <a:p>
          <a:endParaRPr lang="en-US"/>
        </a:p>
      </dgm:t>
    </dgm:pt>
    <dgm:pt modelId="{85911CA6-4088-4117-B46C-C0355D497882}" type="sibTrans" cxnId="{6BBA5C2B-A74F-46EA-B07A-92A790ECED04}">
      <dgm:prSet/>
      <dgm:spPr/>
      <dgm:t>
        <a:bodyPr/>
        <a:lstStyle/>
        <a:p>
          <a:endParaRPr lang="en-US"/>
        </a:p>
      </dgm:t>
    </dgm:pt>
    <dgm:pt modelId="{A8DDFF08-E1ED-44E1-9A2A-8A68FE372027}">
      <dgm:prSet phldrT="[Text]"/>
      <dgm:spPr/>
      <dgm:t>
        <a:bodyPr/>
        <a:lstStyle/>
        <a:p>
          <a:r>
            <a:rPr lang="en-US" dirty="0"/>
            <a:t>The hue lights are acting as feedback and to light the room when the ultrasonic sensor detects an object passing it. These lights are on the same timer as the </a:t>
          </a:r>
          <a:r>
            <a:rPr lang="en-US" dirty="0" err="1"/>
            <a:t>Wemo</a:t>
          </a:r>
          <a:r>
            <a:rPr lang="en-US" dirty="0"/>
            <a:t> and will turn off automatically when the time is up.</a:t>
          </a:r>
        </a:p>
      </dgm:t>
    </dgm:pt>
    <dgm:pt modelId="{7179C26B-6F99-4346-9E05-E7A4247CCA35}" type="parTrans" cxnId="{4B451D94-33F4-44F8-BA5E-451DB451A745}">
      <dgm:prSet/>
      <dgm:spPr/>
      <dgm:t>
        <a:bodyPr/>
        <a:lstStyle/>
        <a:p>
          <a:endParaRPr lang="en-US"/>
        </a:p>
      </dgm:t>
    </dgm:pt>
    <dgm:pt modelId="{8C78B407-C2FA-45DB-8097-875F45FA4C02}" type="sibTrans" cxnId="{4B451D94-33F4-44F8-BA5E-451DB451A745}">
      <dgm:prSet/>
      <dgm:spPr/>
      <dgm:t>
        <a:bodyPr/>
        <a:lstStyle/>
        <a:p>
          <a:endParaRPr lang="en-US"/>
        </a:p>
      </dgm:t>
    </dgm:pt>
    <dgm:pt modelId="{928956D5-E1A7-42F6-B57D-466709574873}" type="pres">
      <dgm:prSet presAssocID="{262DBF2B-63F6-452A-A934-251BA267DBBF}" presName="linearFlow" presStyleCnt="0">
        <dgm:presLayoutVars>
          <dgm:dir/>
          <dgm:animLvl val="lvl"/>
          <dgm:resizeHandles val="exact"/>
        </dgm:presLayoutVars>
      </dgm:prSet>
      <dgm:spPr/>
    </dgm:pt>
    <dgm:pt modelId="{DD09123A-EBA8-4728-8BC6-97E9F27FBF89}" type="pres">
      <dgm:prSet presAssocID="{A354A303-6477-4144-8FCC-2EAEBD06AB17}" presName="composite" presStyleCnt="0"/>
      <dgm:spPr/>
    </dgm:pt>
    <dgm:pt modelId="{C60F650B-D021-456A-A46B-89A25E225FDC}" type="pres">
      <dgm:prSet presAssocID="{A354A303-6477-4144-8FCC-2EAEBD06AB17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3C8AD3E4-42EF-4CB8-B719-FCC85C53BB9D}" type="pres">
      <dgm:prSet presAssocID="{A354A303-6477-4144-8FCC-2EAEBD06AB17}" presName="descendantText" presStyleLbl="alignAcc1" presStyleIdx="0" presStyleCnt="3">
        <dgm:presLayoutVars>
          <dgm:bulletEnabled val="1"/>
        </dgm:presLayoutVars>
      </dgm:prSet>
      <dgm:spPr/>
    </dgm:pt>
    <dgm:pt modelId="{5B6984FB-2142-4A2E-976B-A0DD55F812E0}" type="pres">
      <dgm:prSet presAssocID="{43F3FEBD-90A0-4FA6-B6C5-3AC060CEAA7F}" presName="sp" presStyleCnt="0"/>
      <dgm:spPr/>
    </dgm:pt>
    <dgm:pt modelId="{EE4781AB-A26D-4CDE-A353-86D5046F7E73}" type="pres">
      <dgm:prSet presAssocID="{98B767EE-EA6D-4EFF-826B-2CECF50FD27E}" presName="composite" presStyleCnt="0"/>
      <dgm:spPr/>
    </dgm:pt>
    <dgm:pt modelId="{E5869169-C471-413F-951E-77F717BB82D0}" type="pres">
      <dgm:prSet presAssocID="{98B767EE-EA6D-4EFF-826B-2CECF50FD27E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F340222F-2F87-4D16-90AD-25A0CB786681}" type="pres">
      <dgm:prSet presAssocID="{98B767EE-EA6D-4EFF-826B-2CECF50FD27E}" presName="descendantText" presStyleLbl="alignAcc1" presStyleIdx="1" presStyleCnt="3">
        <dgm:presLayoutVars>
          <dgm:bulletEnabled val="1"/>
        </dgm:presLayoutVars>
      </dgm:prSet>
      <dgm:spPr/>
    </dgm:pt>
    <dgm:pt modelId="{3D688725-80E5-42FB-8DD1-066BEA8A16C8}" type="pres">
      <dgm:prSet presAssocID="{8BA615B0-557F-4B20-801B-6A470071671C}" presName="sp" presStyleCnt="0"/>
      <dgm:spPr/>
    </dgm:pt>
    <dgm:pt modelId="{DCDBBADC-836D-4471-B088-91B723656BB5}" type="pres">
      <dgm:prSet presAssocID="{04BC54F5-6A45-4399-AB9B-9B09755C3B69}" presName="composite" presStyleCnt="0"/>
      <dgm:spPr/>
    </dgm:pt>
    <dgm:pt modelId="{FA38FBA5-52DF-4774-B77F-6969AFDBC023}" type="pres">
      <dgm:prSet presAssocID="{04BC54F5-6A45-4399-AB9B-9B09755C3B69}" presName="parentText" presStyleLbl="alignNode1" presStyleIdx="2" presStyleCnt="3" custLinFactNeighborY="0">
        <dgm:presLayoutVars>
          <dgm:chMax val="1"/>
          <dgm:bulletEnabled val="1"/>
        </dgm:presLayoutVars>
      </dgm:prSet>
      <dgm:spPr/>
    </dgm:pt>
    <dgm:pt modelId="{738248C9-B60A-457D-95F8-B5CB9848BEBE}" type="pres">
      <dgm:prSet presAssocID="{04BC54F5-6A45-4399-AB9B-9B09755C3B69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C1FCC71A-5456-4D93-8572-78C35B6B0A83}" type="presOf" srcId="{04BC54F5-6A45-4399-AB9B-9B09755C3B69}" destId="{FA38FBA5-52DF-4774-B77F-6969AFDBC023}" srcOrd="0" destOrd="0" presId="urn:microsoft.com/office/officeart/2005/8/layout/chevron2"/>
    <dgm:cxn modelId="{F8E2C623-1F52-46D5-92FF-1473DEE62AD0}" srcId="{98B767EE-EA6D-4EFF-826B-2CECF50FD27E}" destId="{A3E9365B-8A1F-4385-9DFD-DC7424BBD6B7}" srcOrd="0" destOrd="0" parTransId="{4D8DE531-5A0D-4349-8B34-8F1F4559FDB8}" sibTransId="{671B8E2A-9F14-4B07-B4AA-CCA1B9C0E817}"/>
    <dgm:cxn modelId="{9DD65029-CC1E-4606-84C4-14865AE89C92}" type="presOf" srcId="{A3E9365B-8A1F-4385-9DFD-DC7424BBD6B7}" destId="{F340222F-2F87-4D16-90AD-25A0CB786681}" srcOrd="0" destOrd="0" presId="urn:microsoft.com/office/officeart/2005/8/layout/chevron2"/>
    <dgm:cxn modelId="{6BBA5C2B-A74F-46EA-B07A-92A790ECED04}" srcId="{262DBF2B-63F6-452A-A934-251BA267DBBF}" destId="{04BC54F5-6A45-4399-AB9B-9B09755C3B69}" srcOrd="2" destOrd="0" parTransId="{557A2BA5-0A80-4562-AC6B-3008F79A1F42}" sibTransId="{85911CA6-4088-4117-B46C-C0355D497882}"/>
    <dgm:cxn modelId="{98DEA62D-3FFA-4204-A9E7-10CD7EF5D279}" type="presOf" srcId="{A8DDFF08-E1ED-44E1-9A2A-8A68FE372027}" destId="{738248C9-B60A-457D-95F8-B5CB9848BEBE}" srcOrd="0" destOrd="0" presId="urn:microsoft.com/office/officeart/2005/8/layout/chevron2"/>
    <dgm:cxn modelId="{9A8D5A45-A548-4133-A12C-B3147AE75240}" type="presOf" srcId="{3CB556DC-C990-4F01-BB4A-FF406E855A8E}" destId="{3C8AD3E4-42EF-4CB8-B719-FCC85C53BB9D}" srcOrd="0" destOrd="0" presId="urn:microsoft.com/office/officeart/2005/8/layout/chevron2"/>
    <dgm:cxn modelId="{AAAADF58-DE0D-4281-B708-73F843B30CBE}" type="presOf" srcId="{262DBF2B-63F6-452A-A934-251BA267DBBF}" destId="{928956D5-E1A7-42F6-B57D-466709574873}" srcOrd="0" destOrd="0" presId="urn:microsoft.com/office/officeart/2005/8/layout/chevron2"/>
    <dgm:cxn modelId="{D5106D91-C7B9-404D-867F-356F923D8E29}" srcId="{262DBF2B-63F6-452A-A934-251BA267DBBF}" destId="{98B767EE-EA6D-4EFF-826B-2CECF50FD27E}" srcOrd="1" destOrd="0" parTransId="{3B0918C7-4069-4245-932D-26CB3CF17B95}" sibTransId="{8BA615B0-557F-4B20-801B-6A470071671C}"/>
    <dgm:cxn modelId="{4B451D94-33F4-44F8-BA5E-451DB451A745}" srcId="{04BC54F5-6A45-4399-AB9B-9B09755C3B69}" destId="{A8DDFF08-E1ED-44E1-9A2A-8A68FE372027}" srcOrd="0" destOrd="0" parTransId="{7179C26B-6F99-4346-9E05-E7A4247CCA35}" sibTransId="{8C78B407-C2FA-45DB-8097-875F45FA4C02}"/>
    <dgm:cxn modelId="{1903E6B2-7E47-4371-92CB-11D4A7689133}" srcId="{A354A303-6477-4144-8FCC-2EAEBD06AB17}" destId="{3CB556DC-C990-4F01-BB4A-FF406E855A8E}" srcOrd="0" destOrd="0" parTransId="{AC705F73-3845-4B3A-B54F-3FA864DE67D9}" sibTransId="{B8000176-0BED-4054-A282-D6CE54757143}"/>
    <dgm:cxn modelId="{CFC06AD9-3A5D-4486-8AC8-618E30A2504A}" type="presOf" srcId="{A354A303-6477-4144-8FCC-2EAEBD06AB17}" destId="{C60F650B-D021-456A-A46B-89A25E225FDC}" srcOrd="0" destOrd="0" presId="urn:microsoft.com/office/officeart/2005/8/layout/chevron2"/>
    <dgm:cxn modelId="{7147D8E6-7416-44A8-A1CE-E7BC1BF08A61}" srcId="{262DBF2B-63F6-452A-A934-251BA267DBBF}" destId="{A354A303-6477-4144-8FCC-2EAEBD06AB17}" srcOrd="0" destOrd="0" parTransId="{C44C018F-1BF7-4BEB-A438-BD12D19C9B98}" sibTransId="{43F3FEBD-90A0-4FA6-B6C5-3AC060CEAA7F}"/>
    <dgm:cxn modelId="{DC7E23EC-1E60-4E84-B618-1A5E0D3E670C}" type="presOf" srcId="{98B767EE-EA6D-4EFF-826B-2CECF50FD27E}" destId="{E5869169-C471-413F-951E-77F717BB82D0}" srcOrd="0" destOrd="0" presId="urn:microsoft.com/office/officeart/2005/8/layout/chevron2"/>
    <dgm:cxn modelId="{EAF6423B-A187-41C2-8255-BA5CC892E4DD}" type="presParOf" srcId="{928956D5-E1A7-42F6-B57D-466709574873}" destId="{DD09123A-EBA8-4728-8BC6-97E9F27FBF89}" srcOrd="0" destOrd="0" presId="urn:microsoft.com/office/officeart/2005/8/layout/chevron2"/>
    <dgm:cxn modelId="{BD54ED30-BD41-47D0-9DBC-853ABF5AC2A4}" type="presParOf" srcId="{DD09123A-EBA8-4728-8BC6-97E9F27FBF89}" destId="{C60F650B-D021-456A-A46B-89A25E225FDC}" srcOrd="0" destOrd="0" presId="urn:microsoft.com/office/officeart/2005/8/layout/chevron2"/>
    <dgm:cxn modelId="{6E41AFF1-1057-4112-BF5E-E90F6BC2EC6B}" type="presParOf" srcId="{DD09123A-EBA8-4728-8BC6-97E9F27FBF89}" destId="{3C8AD3E4-42EF-4CB8-B719-FCC85C53BB9D}" srcOrd="1" destOrd="0" presId="urn:microsoft.com/office/officeart/2005/8/layout/chevron2"/>
    <dgm:cxn modelId="{2C2DC0E2-1E90-4E9C-8941-C9108F854D87}" type="presParOf" srcId="{928956D5-E1A7-42F6-B57D-466709574873}" destId="{5B6984FB-2142-4A2E-976B-A0DD55F812E0}" srcOrd="1" destOrd="0" presId="urn:microsoft.com/office/officeart/2005/8/layout/chevron2"/>
    <dgm:cxn modelId="{96A74B37-592C-4362-892A-9541E5137337}" type="presParOf" srcId="{928956D5-E1A7-42F6-B57D-466709574873}" destId="{EE4781AB-A26D-4CDE-A353-86D5046F7E73}" srcOrd="2" destOrd="0" presId="urn:microsoft.com/office/officeart/2005/8/layout/chevron2"/>
    <dgm:cxn modelId="{6F744DB7-20E6-4258-937B-8D86E7AF9C18}" type="presParOf" srcId="{EE4781AB-A26D-4CDE-A353-86D5046F7E73}" destId="{E5869169-C471-413F-951E-77F717BB82D0}" srcOrd="0" destOrd="0" presId="urn:microsoft.com/office/officeart/2005/8/layout/chevron2"/>
    <dgm:cxn modelId="{EA90560E-51C5-46CA-AAE8-336D3327F646}" type="presParOf" srcId="{EE4781AB-A26D-4CDE-A353-86D5046F7E73}" destId="{F340222F-2F87-4D16-90AD-25A0CB786681}" srcOrd="1" destOrd="0" presId="urn:microsoft.com/office/officeart/2005/8/layout/chevron2"/>
    <dgm:cxn modelId="{FA902490-0950-4E1D-8E58-0C8BB5B7D22A}" type="presParOf" srcId="{928956D5-E1A7-42F6-B57D-466709574873}" destId="{3D688725-80E5-42FB-8DD1-066BEA8A16C8}" srcOrd="3" destOrd="0" presId="urn:microsoft.com/office/officeart/2005/8/layout/chevron2"/>
    <dgm:cxn modelId="{01C8763B-7323-4FE2-85DD-8D0741CDA12E}" type="presParOf" srcId="{928956D5-E1A7-42F6-B57D-466709574873}" destId="{DCDBBADC-836D-4471-B088-91B723656BB5}" srcOrd="4" destOrd="0" presId="urn:microsoft.com/office/officeart/2005/8/layout/chevron2"/>
    <dgm:cxn modelId="{BDDCFF51-BFCE-47BC-AF11-CC73A85753E4}" type="presParOf" srcId="{DCDBBADC-836D-4471-B088-91B723656BB5}" destId="{FA38FBA5-52DF-4774-B77F-6969AFDBC023}" srcOrd="0" destOrd="0" presId="urn:microsoft.com/office/officeart/2005/8/layout/chevron2"/>
    <dgm:cxn modelId="{0EB2A499-EF82-48DB-ACF9-0A4887F5BB99}" type="presParOf" srcId="{DCDBBADC-836D-4471-B088-91B723656BB5}" destId="{738248C9-B60A-457D-95F8-B5CB9848BEB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516A032-F395-4520-92DC-7F674AF61575}" type="doc">
      <dgm:prSet loTypeId="urn:microsoft.com/office/officeart/2005/8/layout/cycle3" loCatId="cycle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B65E12-081E-4C9A-A841-2BFC3E77A796}">
      <dgm:prSet phldrT="[Text]"/>
      <dgm:spPr/>
      <dgm:t>
        <a:bodyPr/>
        <a:lstStyle/>
        <a:p>
          <a:r>
            <a:rPr lang="en-US" dirty="0"/>
            <a:t>Keypad Locked</a:t>
          </a:r>
        </a:p>
      </dgm:t>
    </dgm:pt>
    <dgm:pt modelId="{64135CB3-F360-4CAC-AD04-E54BA0D1CF7D}" type="parTrans" cxnId="{58F4D19D-77E6-45CF-9C47-750AD238FBFB}">
      <dgm:prSet/>
      <dgm:spPr/>
      <dgm:t>
        <a:bodyPr/>
        <a:lstStyle/>
        <a:p>
          <a:endParaRPr lang="en-US"/>
        </a:p>
      </dgm:t>
    </dgm:pt>
    <dgm:pt modelId="{CB626151-C5CA-464F-A2E3-A8E28DB7CD1A}" type="sibTrans" cxnId="{58F4D19D-77E6-45CF-9C47-750AD238FBFB}">
      <dgm:prSet/>
      <dgm:spPr/>
      <dgm:t>
        <a:bodyPr/>
        <a:lstStyle/>
        <a:p>
          <a:endParaRPr lang="en-US"/>
        </a:p>
      </dgm:t>
    </dgm:pt>
    <dgm:pt modelId="{EB6B10AD-DF0A-47DE-961E-A74B3E2ABE76}">
      <dgm:prSet phldrT="[Text]"/>
      <dgm:spPr/>
      <dgm:t>
        <a:bodyPr/>
        <a:lstStyle/>
        <a:p>
          <a:r>
            <a:rPr lang="en-US" dirty="0"/>
            <a:t>Enter correct passcode</a:t>
          </a:r>
        </a:p>
      </dgm:t>
    </dgm:pt>
    <dgm:pt modelId="{F9391594-7455-44B4-8849-22C2BF10C92B}" type="parTrans" cxnId="{94D5ED8F-4149-4B15-8B64-1AE87A6C39D5}">
      <dgm:prSet/>
      <dgm:spPr/>
      <dgm:t>
        <a:bodyPr/>
        <a:lstStyle/>
        <a:p>
          <a:endParaRPr lang="en-US"/>
        </a:p>
      </dgm:t>
    </dgm:pt>
    <dgm:pt modelId="{EF0F4BCB-9BE0-4629-9FFC-D573AC76CB11}" type="sibTrans" cxnId="{94D5ED8F-4149-4B15-8B64-1AE87A6C39D5}">
      <dgm:prSet/>
      <dgm:spPr/>
      <dgm:t>
        <a:bodyPr/>
        <a:lstStyle/>
        <a:p>
          <a:endParaRPr lang="en-US"/>
        </a:p>
      </dgm:t>
    </dgm:pt>
    <dgm:pt modelId="{EB3AB4E3-CE73-4933-BF5D-A8C442B3872C}">
      <dgm:prSet phldrT="[Text]"/>
      <dgm:spPr/>
      <dgm:t>
        <a:bodyPr/>
        <a:lstStyle/>
        <a:p>
          <a:r>
            <a:rPr lang="en-US" dirty="0"/>
            <a:t>Keypad Unlocked</a:t>
          </a:r>
        </a:p>
      </dgm:t>
    </dgm:pt>
    <dgm:pt modelId="{99FB55CE-3A47-4E74-ADA3-E39A9E2CC350}" type="parTrans" cxnId="{67112B4D-56DD-48DB-BE31-2EC7265095C4}">
      <dgm:prSet/>
      <dgm:spPr/>
      <dgm:t>
        <a:bodyPr/>
        <a:lstStyle/>
        <a:p>
          <a:endParaRPr lang="en-US"/>
        </a:p>
      </dgm:t>
    </dgm:pt>
    <dgm:pt modelId="{4CA2A96C-ACB0-411D-99D6-8798E0A24427}" type="sibTrans" cxnId="{67112B4D-56DD-48DB-BE31-2EC7265095C4}">
      <dgm:prSet/>
      <dgm:spPr/>
      <dgm:t>
        <a:bodyPr/>
        <a:lstStyle/>
        <a:p>
          <a:endParaRPr lang="en-US"/>
        </a:p>
      </dgm:t>
    </dgm:pt>
    <dgm:pt modelId="{6A7B812A-A25C-4667-8355-DC1FFD349280}">
      <dgm:prSet phldrT="[Text]"/>
      <dgm:spPr/>
      <dgm:t>
        <a:bodyPr/>
        <a:lstStyle/>
        <a:p>
          <a:r>
            <a:rPr lang="en-US" dirty="0"/>
            <a:t>Enter the ‘#’ key</a:t>
          </a:r>
        </a:p>
      </dgm:t>
    </dgm:pt>
    <dgm:pt modelId="{605F6B21-EE70-43AF-BC8A-EAAC17A51172}" type="parTrans" cxnId="{5079F348-015A-49F2-8E8A-C15DF24CD506}">
      <dgm:prSet/>
      <dgm:spPr/>
      <dgm:t>
        <a:bodyPr/>
        <a:lstStyle/>
        <a:p>
          <a:endParaRPr lang="en-US"/>
        </a:p>
      </dgm:t>
    </dgm:pt>
    <dgm:pt modelId="{98EA0CEE-A9E0-4EF6-A477-F985B7A6629B}" type="sibTrans" cxnId="{5079F348-015A-49F2-8E8A-C15DF24CD506}">
      <dgm:prSet/>
      <dgm:spPr/>
      <dgm:t>
        <a:bodyPr/>
        <a:lstStyle/>
        <a:p>
          <a:endParaRPr lang="en-US"/>
        </a:p>
      </dgm:t>
    </dgm:pt>
    <dgm:pt modelId="{1DFADE3E-B67D-409D-AA0E-7E6BD9CCA8E5}" type="pres">
      <dgm:prSet presAssocID="{F516A032-F395-4520-92DC-7F674AF61575}" presName="Name0" presStyleCnt="0">
        <dgm:presLayoutVars>
          <dgm:dir/>
          <dgm:resizeHandles val="exact"/>
        </dgm:presLayoutVars>
      </dgm:prSet>
      <dgm:spPr/>
    </dgm:pt>
    <dgm:pt modelId="{172671E2-2723-4927-8A2C-4075A58AA129}" type="pres">
      <dgm:prSet presAssocID="{F516A032-F395-4520-92DC-7F674AF61575}" presName="cycle" presStyleCnt="0"/>
      <dgm:spPr/>
    </dgm:pt>
    <dgm:pt modelId="{4D4F5F4F-142A-491E-B328-873C07788CEC}" type="pres">
      <dgm:prSet presAssocID="{80B65E12-081E-4C9A-A841-2BFC3E77A796}" presName="nodeFirstNode" presStyleLbl="node1" presStyleIdx="0" presStyleCnt="4" custScaleX="91038" custScaleY="43329">
        <dgm:presLayoutVars>
          <dgm:bulletEnabled val="1"/>
        </dgm:presLayoutVars>
      </dgm:prSet>
      <dgm:spPr/>
    </dgm:pt>
    <dgm:pt modelId="{E75DF305-C260-4600-B024-8257D8652201}" type="pres">
      <dgm:prSet presAssocID="{CB626151-C5CA-464F-A2E3-A8E28DB7CD1A}" presName="sibTransFirstNode" presStyleLbl="bgShp" presStyleIdx="0" presStyleCnt="1"/>
      <dgm:spPr/>
    </dgm:pt>
    <dgm:pt modelId="{C40DF35C-F77E-4CE6-8DE4-D996C4D59E09}" type="pres">
      <dgm:prSet presAssocID="{EB6B10AD-DF0A-47DE-961E-A74B3E2ABE76}" presName="nodeFollowingNodes" presStyleLbl="node1" presStyleIdx="1" presStyleCnt="4" custScaleX="94848" custScaleY="38130">
        <dgm:presLayoutVars>
          <dgm:bulletEnabled val="1"/>
        </dgm:presLayoutVars>
      </dgm:prSet>
      <dgm:spPr/>
    </dgm:pt>
    <dgm:pt modelId="{5F918258-1ABA-4B41-8D6A-64FCD7C1E15D}" type="pres">
      <dgm:prSet presAssocID="{EB3AB4E3-CE73-4933-BF5D-A8C442B3872C}" presName="nodeFollowingNodes" presStyleLbl="node1" presStyleIdx="2" presStyleCnt="4" custScaleX="83174" custScaleY="40613">
        <dgm:presLayoutVars>
          <dgm:bulletEnabled val="1"/>
        </dgm:presLayoutVars>
      </dgm:prSet>
      <dgm:spPr/>
    </dgm:pt>
    <dgm:pt modelId="{B2676BD9-FA3F-40C9-A822-4355BD8D315F}" type="pres">
      <dgm:prSet presAssocID="{6A7B812A-A25C-4667-8355-DC1FFD349280}" presName="nodeFollowingNodes" presStyleLbl="node1" presStyleIdx="3" presStyleCnt="4" custScaleX="85917" custScaleY="35771">
        <dgm:presLayoutVars>
          <dgm:bulletEnabled val="1"/>
        </dgm:presLayoutVars>
      </dgm:prSet>
      <dgm:spPr/>
    </dgm:pt>
  </dgm:ptLst>
  <dgm:cxnLst>
    <dgm:cxn modelId="{C46AE916-47E5-4E64-A359-302BFAABEB24}" type="presOf" srcId="{F516A032-F395-4520-92DC-7F674AF61575}" destId="{1DFADE3E-B67D-409D-AA0E-7E6BD9CCA8E5}" srcOrd="0" destOrd="0" presId="urn:microsoft.com/office/officeart/2005/8/layout/cycle3"/>
    <dgm:cxn modelId="{28AA7433-E6D6-4BD8-95BB-28CE24268EBC}" type="presOf" srcId="{EB6B10AD-DF0A-47DE-961E-A74B3E2ABE76}" destId="{C40DF35C-F77E-4CE6-8DE4-D996C4D59E09}" srcOrd="0" destOrd="0" presId="urn:microsoft.com/office/officeart/2005/8/layout/cycle3"/>
    <dgm:cxn modelId="{478D1345-B04E-4E35-ADA4-F8DF054EB5AB}" type="presOf" srcId="{CB626151-C5CA-464F-A2E3-A8E28DB7CD1A}" destId="{E75DF305-C260-4600-B024-8257D8652201}" srcOrd="0" destOrd="0" presId="urn:microsoft.com/office/officeart/2005/8/layout/cycle3"/>
    <dgm:cxn modelId="{5079F348-015A-49F2-8E8A-C15DF24CD506}" srcId="{F516A032-F395-4520-92DC-7F674AF61575}" destId="{6A7B812A-A25C-4667-8355-DC1FFD349280}" srcOrd="3" destOrd="0" parTransId="{605F6B21-EE70-43AF-BC8A-EAAC17A51172}" sibTransId="{98EA0CEE-A9E0-4EF6-A477-F985B7A6629B}"/>
    <dgm:cxn modelId="{67112B4D-56DD-48DB-BE31-2EC7265095C4}" srcId="{F516A032-F395-4520-92DC-7F674AF61575}" destId="{EB3AB4E3-CE73-4933-BF5D-A8C442B3872C}" srcOrd="2" destOrd="0" parTransId="{99FB55CE-3A47-4E74-ADA3-E39A9E2CC350}" sibTransId="{4CA2A96C-ACB0-411D-99D6-8798E0A24427}"/>
    <dgm:cxn modelId="{83102F75-666E-4B90-A3A6-BF5D5C632F80}" type="presOf" srcId="{EB3AB4E3-CE73-4933-BF5D-A8C442B3872C}" destId="{5F918258-1ABA-4B41-8D6A-64FCD7C1E15D}" srcOrd="0" destOrd="0" presId="urn:microsoft.com/office/officeart/2005/8/layout/cycle3"/>
    <dgm:cxn modelId="{94D5ED8F-4149-4B15-8B64-1AE87A6C39D5}" srcId="{F516A032-F395-4520-92DC-7F674AF61575}" destId="{EB6B10AD-DF0A-47DE-961E-A74B3E2ABE76}" srcOrd="1" destOrd="0" parTransId="{F9391594-7455-44B4-8849-22C2BF10C92B}" sibTransId="{EF0F4BCB-9BE0-4629-9FFC-D573AC76CB11}"/>
    <dgm:cxn modelId="{58F4D19D-77E6-45CF-9C47-750AD238FBFB}" srcId="{F516A032-F395-4520-92DC-7F674AF61575}" destId="{80B65E12-081E-4C9A-A841-2BFC3E77A796}" srcOrd="0" destOrd="0" parTransId="{64135CB3-F360-4CAC-AD04-E54BA0D1CF7D}" sibTransId="{CB626151-C5CA-464F-A2E3-A8E28DB7CD1A}"/>
    <dgm:cxn modelId="{C96DD6B2-BA58-4EFE-9FB0-C3AA648CEFB1}" type="presOf" srcId="{80B65E12-081E-4C9A-A841-2BFC3E77A796}" destId="{4D4F5F4F-142A-491E-B328-873C07788CEC}" srcOrd="0" destOrd="0" presId="urn:microsoft.com/office/officeart/2005/8/layout/cycle3"/>
    <dgm:cxn modelId="{C7605BDF-8AC4-4711-A703-85095DC22F61}" type="presOf" srcId="{6A7B812A-A25C-4667-8355-DC1FFD349280}" destId="{B2676BD9-FA3F-40C9-A822-4355BD8D315F}" srcOrd="0" destOrd="0" presId="urn:microsoft.com/office/officeart/2005/8/layout/cycle3"/>
    <dgm:cxn modelId="{4FC33440-5DE0-4524-8BE7-18A9C68D4933}" type="presParOf" srcId="{1DFADE3E-B67D-409D-AA0E-7E6BD9CCA8E5}" destId="{172671E2-2723-4927-8A2C-4075A58AA129}" srcOrd="0" destOrd="0" presId="urn:microsoft.com/office/officeart/2005/8/layout/cycle3"/>
    <dgm:cxn modelId="{37B2BA21-A1A8-4326-8F34-2C36813ECE59}" type="presParOf" srcId="{172671E2-2723-4927-8A2C-4075A58AA129}" destId="{4D4F5F4F-142A-491E-B328-873C07788CEC}" srcOrd="0" destOrd="0" presId="urn:microsoft.com/office/officeart/2005/8/layout/cycle3"/>
    <dgm:cxn modelId="{DFCC2352-FF3B-4119-92D6-426D12448041}" type="presParOf" srcId="{172671E2-2723-4927-8A2C-4075A58AA129}" destId="{E75DF305-C260-4600-B024-8257D8652201}" srcOrd="1" destOrd="0" presId="urn:microsoft.com/office/officeart/2005/8/layout/cycle3"/>
    <dgm:cxn modelId="{4B037EBC-D8A3-4A0C-9537-975A08C3A317}" type="presParOf" srcId="{172671E2-2723-4927-8A2C-4075A58AA129}" destId="{C40DF35C-F77E-4CE6-8DE4-D996C4D59E09}" srcOrd="2" destOrd="0" presId="urn:microsoft.com/office/officeart/2005/8/layout/cycle3"/>
    <dgm:cxn modelId="{AE3D595F-C28E-4EB3-86B0-273A03E222A6}" type="presParOf" srcId="{172671E2-2723-4927-8A2C-4075A58AA129}" destId="{5F918258-1ABA-4B41-8D6A-64FCD7C1E15D}" srcOrd="3" destOrd="0" presId="urn:microsoft.com/office/officeart/2005/8/layout/cycle3"/>
    <dgm:cxn modelId="{4402B438-1638-4E1A-AECE-F5D7A3915A6C}" type="presParOf" srcId="{172671E2-2723-4927-8A2C-4075A58AA129}" destId="{B2676BD9-FA3F-40C9-A822-4355BD8D315F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A8DC21-3E65-409D-AD53-DA51BB9198A0}">
      <dsp:nvSpPr>
        <dsp:cNvPr id="0" name=""/>
        <dsp:cNvSpPr/>
      </dsp:nvSpPr>
      <dsp:spPr>
        <a:xfrm>
          <a:off x="6912369" y="358913"/>
          <a:ext cx="2750926" cy="2020338"/>
        </a:xfrm>
        <a:prstGeom prst="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B5DD6-89E9-4537-B415-4205CEB9323A}">
      <dsp:nvSpPr>
        <dsp:cNvPr id="0" name=""/>
        <dsp:cNvSpPr/>
      </dsp:nvSpPr>
      <dsp:spPr>
        <a:xfrm>
          <a:off x="1061789" y="2472476"/>
          <a:ext cx="1689257" cy="675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600" kern="1200" dirty="0"/>
            <a:t>Planning</a:t>
          </a:r>
          <a:endParaRPr lang="en-US" sz="3600" kern="1200" dirty="0"/>
        </a:p>
      </dsp:txBody>
      <dsp:txXfrm>
        <a:off x="1061789" y="2472476"/>
        <a:ext cx="1689257" cy="675703"/>
      </dsp:txXfrm>
    </dsp:sp>
    <dsp:sp modelId="{CE9DF0E8-B0DE-4E1E-9FF4-6006AD8428DB}">
      <dsp:nvSpPr>
        <dsp:cNvPr id="0" name=""/>
        <dsp:cNvSpPr/>
      </dsp:nvSpPr>
      <dsp:spPr>
        <a:xfrm>
          <a:off x="3643836" y="0"/>
          <a:ext cx="2880823" cy="3940700"/>
        </a:xfrm>
        <a:prstGeom prst="rect">
          <a:avLst/>
        </a:prstGeom>
        <a:blipFill rotWithShape="1">
          <a:blip xmlns:r="http://schemas.openxmlformats.org/officeDocument/2006/relationships" r:embed="rId2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 l="-15000" r="-15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120873-6F5C-4053-8EAD-6287A7F1097E}">
      <dsp:nvSpPr>
        <dsp:cNvPr id="0" name=""/>
        <dsp:cNvSpPr/>
      </dsp:nvSpPr>
      <dsp:spPr>
        <a:xfrm>
          <a:off x="4207272" y="2452951"/>
          <a:ext cx="1689257" cy="675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Code</a:t>
          </a:r>
        </a:p>
      </dsp:txBody>
      <dsp:txXfrm>
        <a:off x="4207272" y="2452951"/>
        <a:ext cx="1689257" cy="675703"/>
      </dsp:txXfrm>
    </dsp:sp>
    <dsp:sp modelId="{6DB1FE51-13D0-4A38-AD6E-48D4371A1AF3}">
      <dsp:nvSpPr>
        <dsp:cNvPr id="0" name=""/>
        <dsp:cNvSpPr/>
      </dsp:nvSpPr>
      <dsp:spPr>
        <a:xfrm>
          <a:off x="984661" y="485736"/>
          <a:ext cx="2343166" cy="1753201"/>
        </a:xfrm>
        <a:prstGeom prst="rect">
          <a:avLst/>
        </a:prstGeom>
        <a:blipFill>
          <a:blip xmlns:r="http://schemas.openxmlformats.org/officeDocument/2006/relationships" r:embed="rId3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097FC-B1F8-4953-B0AB-E8E73D968D1C}">
      <dsp:nvSpPr>
        <dsp:cNvPr id="0" name=""/>
        <dsp:cNvSpPr/>
      </dsp:nvSpPr>
      <dsp:spPr>
        <a:xfrm>
          <a:off x="7686380" y="2501061"/>
          <a:ext cx="1689257" cy="675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Demo</a:t>
          </a:r>
        </a:p>
      </dsp:txBody>
      <dsp:txXfrm>
        <a:off x="7686380" y="2501061"/>
        <a:ext cx="1689257" cy="6757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96568" y="356393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Temperature detection	</a:t>
          </a:r>
        </a:p>
      </dsp:txBody>
      <dsp:txXfrm>
        <a:off x="496568" y="356393"/>
        <a:ext cx="6310391" cy="712787"/>
      </dsp:txXfrm>
    </dsp:sp>
    <dsp:sp modelId="{07CB3071-D555-47DA-A36A-69EB91531FD8}">
      <dsp:nvSpPr>
        <dsp:cNvPr id="0" name=""/>
        <dsp:cNvSpPr/>
      </dsp:nvSpPr>
      <dsp:spPr>
        <a:xfrm>
          <a:off x="51076" y="267295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55666" y="1425575"/>
          <a:ext cx="6051292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Auto air-freshener	</a:t>
          </a:r>
        </a:p>
      </dsp:txBody>
      <dsp:txXfrm>
        <a:off x="755666" y="1425575"/>
        <a:ext cx="6051292" cy="712787"/>
      </dsp:txXfrm>
    </dsp:sp>
    <dsp:sp modelId="{3F8116AC-FAC3-4E95-9865-93CCFEB191B9}">
      <dsp:nvSpPr>
        <dsp:cNvPr id="0" name=""/>
        <dsp:cNvSpPr/>
      </dsp:nvSpPr>
      <dsp:spPr>
        <a:xfrm>
          <a:off x="310174" y="1336476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496568" y="2494756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Full user-input light control</a:t>
          </a:r>
        </a:p>
      </dsp:txBody>
      <dsp:txXfrm>
        <a:off x="496568" y="2494756"/>
        <a:ext cx="6310391" cy="712787"/>
      </dsp:txXfrm>
    </dsp:sp>
    <dsp:sp modelId="{A965097E-32F1-4AB8-8C4E-2814A7596B2F}">
      <dsp:nvSpPr>
        <dsp:cNvPr id="0" name=""/>
        <dsp:cNvSpPr/>
      </dsp:nvSpPr>
      <dsp:spPr>
        <a:xfrm>
          <a:off x="51076" y="2405658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7D5D5F-D68F-4EF2-953F-E0709F11C5D3}">
      <dsp:nvSpPr>
        <dsp:cNvPr id="0" name=""/>
        <dsp:cNvSpPr/>
      </dsp:nvSpPr>
      <dsp:spPr>
        <a:xfrm>
          <a:off x="0" y="736225"/>
          <a:ext cx="5271286" cy="123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830CDA-C536-4097-A418-5759D288227F}">
      <dsp:nvSpPr>
        <dsp:cNvPr id="0" name=""/>
        <dsp:cNvSpPr/>
      </dsp:nvSpPr>
      <dsp:spPr>
        <a:xfrm>
          <a:off x="263564" y="12985"/>
          <a:ext cx="3689900" cy="14464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469" tIns="0" rIns="139469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Manual</a:t>
          </a:r>
        </a:p>
      </dsp:txBody>
      <dsp:txXfrm>
        <a:off x="334175" y="83596"/>
        <a:ext cx="3548678" cy="13052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04B454-6B8E-425E-9314-2A97449E7416}">
      <dsp:nvSpPr>
        <dsp:cNvPr id="0" name=""/>
        <dsp:cNvSpPr/>
      </dsp:nvSpPr>
      <dsp:spPr>
        <a:xfrm>
          <a:off x="0" y="736225"/>
          <a:ext cx="5514975" cy="123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4A21BF-8E26-447D-BBEA-8D215A46E91D}">
      <dsp:nvSpPr>
        <dsp:cNvPr id="0" name=""/>
        <dsp:cNvSpPr/>
      </dsp:nvSpPr>
      <dsp:spPr>
        <a:xfrm>
          <a:off x="275748" y="12985"/>
          <a:ext cx="3860482" cy="14464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5917" tIns="0" rIns="145917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Automation</a:t>
          </a:r>
        </a:p>
      </dsp:txBody>
      <dsp:txXfrm>
        <a:off x="346359" y="83596"/>
        <a:ext cx="3719260" cy="130525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CC59F6-B328-4C35-86C1-83BDD3ADAD44}">
      <dsp:nvSpPr>
        <dsp:cNvPr id="0" name=""/>
        <dsp:cNvSpPr/>
      </dsp:nvSpPr>
      <dsp:spPr>
        <a:xfrm>
          <a:off x="0" y="0"/>
          <a:ext cx="11029950" cy="0"/>
        </a:xfrm>
        <a:prstGeom prst="lin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049DF49-23BE-4F84-971E-5A177B6D8870}">
      <dsp:nvSpPr>
        <dsp:cNvPr id="0" name=""/>
        <dsp:cNvSpPr/>
      </dsp:nvSpPr>
      <dsp:spPr>
        <a:xfrm>
          <a:off x="0" y="0"/>
          <a:ext cx="2205990" cy="36782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BME</a:t>
          </a:r>
        </a:p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700" kern="1200" dirty="0"/>
        </a:p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 err="1"/>
            <a:t>NeoPixels</a:t>
          </a:r>
          <a:endParaRPr lang="en-US" sz="3700" kern="1200" dirty="0"/>
        </a:p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700" kern="1200" dirty="0"/>
        </a:p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Hue Light</a:t>
          </a:r>
        </a:p>
      </dsp:txBody>
      <dsp:txXfrm>
        <a:off x="0" y="0"/>
        <a:ext cx="2205990" cy="3678238"/>
      </dsp:txXfrm>
    </dsp:sp>
    <dsp:sp modelId="{8D4DE723-24C1-43E7-9E1B-E1459C6A9970}">
      <dsp:nvSpPr>
        <dsp:cNvPr id="0" name=""/>
        <dsp:cNvSpPr/>
      </dsp:nvSpPr>
      <dsp:spPr>
        <a:xfrm>
          <a:off x="2371439" y="57472"/>
          <a:ext cx="8658510" cy="11494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Reads the temperature in the room</a:t>
          </a:r>
        </a:p>
      </dsp:txBody>
      <dsp:txXfrm>
        <a:off x="2371439" y="57472"/>
        <a:ext cx="8658510" cy="1149449"/>
      </dsp:txXfrm>
    </dsp:sp>
    <dsp:sp modelId="{CD7523B2-9D09-4021-B8CF-BFED9FA6F10A}">
      <dsp:nvSpPr>
        <dsp:cNvPr id="0" name=""/>
        <dsp:cNvSpPr/>
      </dsp:nvSpPr>
      <dsp:spPr>
        <a:xfrm>
          <a:off x="2205990" y="1206921"/>
          <a:ext cx="8823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CC2C2C2-D8F5-4F33-BCE7-D951FF18706F}">
      <dsp:nvSpPr>
        <dsp:cNvPr id="0" name=""/>
        <dsp:cNvSpPr/>
      </dsp:nvSpPr>
      <dsp:spPr>
        <a:xfrm>
          <a:off x="2371439" y="1264394"/>
          <a:ext cx="8658510" cy="11494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Lights up red, yellow, or blue depending on the BME reading</a:t>
          </a:r>
        </a:p>
      </dsp:txBody>
      <dsp:txXfrm>
        <a:off x="2371439" y="1264394"/>
        <a:ext cx="8658510" cy="1149449"/>
      </dsp:txXfrm>
    </dsp:sp>
    <dsp:sp modelId="{9A0BF0B2-F604-4B5D-A026-E97E1640AC65}">
      <dsp:nvSpPr>
        <dsp:cNvPr id="0" name=""/>
        <dsp:cNvSpPr/>
      </dsp:nvSpPr>
      <dsp:spPr>
        <a:xfrm>
          <a:off x="2205990" y="2413843"/>
          <a:ext cx="8823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826CE0A-B3CF-4DE1-9204-B2179AF2F9F9}">
      <dsp:nvSpPr>
        <dsp:cNvPr id="0" name=""/>
        <dsp:cNvSpPr/>
      </dsp:nvSpPr>
      <dsp:spPr>
        <a:xfrm>
          <a:off x="2371439" y="2471316"/>
          <a:ext cx="8658510" cy="11494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Flashes the same color as the </a:t>
          </a:r>
          <a:r>
            <a:rPr lang="en-US" sz="2400" kern="1200" dirty="0" err="1"/>
            <a:t>NeoPixels</a:t>
          </a:r>
          <a:r>
            <a:rPr lang="en-US" sz="2400" kern="1200" dirty="0"/>
            <a:t> when there is a big enough temperature change to change the color of the </a:t>
          </a:r>
          <a:r>
            <a:rPr lang="en-US" sz="2400" kern="1200" dirty="0" err="1"/>
            <a:t>NeoPixels</a:t>
          </a:r>
          <a:r>
            <a:rPr lang="en-US" sz="2400" kern="1200" dirty="0"/>
            <a:t>. After the flash, the Hue lights will then revert back to their previous settings.</a:t>
          </a:r>
        </a:p>
      </dsp:txBody>
      <dsp:txXfrm>
        <a:off x="2371439" y="2471316"/>
        <a:ext cx="8658510" cy="1149449"/>
      </dsp:txXfrm>
    </dsp:sp>
    <dsp:sp modelId="{DE2E13FB-77D6-4C5E-AC19-D95D4BB3A59A}">
      <dsp:nvSpPr>
        <dsp:cNvPr id="0" name=""/>
        <dsp:cNvSpPr/>
      </dsp:nvSpPr>
      <dsp:spPr>
        <a:xfrm>
          <a:off x="2205990" y="3620765"/>
          <a:ext cx="8823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0F650B-D021-456A-A46B-89A25E225FDC}">
      <dsp:nvSpPr>
        <dsp:cNvPr id="0" name=""/>
        <dsp:cNvSpPr/>
      </dsp:nvSpPr>
      <dsp:spPr>
        <a:xfrm rot="5400000">
          <a:off x="-192170" y="193409"/>
          <a:ext cx="1281136" cy="89679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Ultrasonic Sensor</a:t>
          </a:r>
        </a:p>
      </dsp:txBody>
      <dsp:txXfrm rot="-5400000">
        <a:off x="1" y="449637"/>
        <a:ext cx="896795" cy="384341"/>
      </dsp:txXfrm>
    </dsp:sp>
    <dsp:sp modelId="{3C8AD3E4-42EF-4CB8-B719-FCC85C53BB9D}">
      <dsp:nvSpPr>
        <dsp:cNvPr id="0" name=""/>
        <dsp:cNvSpPr/>
      </dsp:nvSpPr>
      <dsp:spPr>
        <a:xfrm rot="5400000">
          <a:off x="5547003" y="-4648969"/>
          <a:ext cx="832738" cy="101331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ultrasonic sensor is going to detect if there is an object passing between the wall and itself. If there is, then it will automatically turn on the </a:t>
          </a:r>
          <a:r>
            <a:rPr lang="en-US" sz="1800" kern="1200" dirty="0" err="1"/>
            <a:t>Weemo</a:t>
          </a:r>
          <a:r>
            <a:rPr lang="en-US" sz="1800" kern="1200" dirty="0"/>
            <a:t> outlet and Hue lightbulbs.</a:t>
          </a:r>
        </a:p>
      </dsp:txBody>
      <dsp:txXfrm rot="-5400000">
        <a:off x="896796" y="41889"/>
        <a:ext cx="10092503" cy="751436"/>
      </dsp:txXfrm>
    </dsp:sp>
    <dsp:sp modelId="{E5869169-C471-413F-951E-77F717BB82D0}">
      <dsp:nvSpPr>
        <dsp:cNvPr id="0" name=""/>
        <dsp:cNvSpPr/>
      </dsp:nvSpPr>
      <dsp:spPr>
        <a:xfrm rot="5400000">
          <a:off x="-192170" y="1275496"/>
          <a:ext cx="1281136" cy="89679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Wemo</a:t>
          </a:r>
          <a:endParaRPr lang="en-US" sz="1300" kern="1200" dirty="0"/>
        </a:p>
      </dsp:txBody>
      <dsp:txXfrm rot="-5400000">
        <a:off x="1" y="1531724"/>
        <a:ext cx="896795" cy="384341"/>
      </dsp:txXfrm>
    </dsp:sp>
    <dsp:sp modelId="{F340222F-2F87-4D16-90AD-25A0CB786681}">
      <dsp:nvSpPr>
        <dsp:cNvPr id="0" name=""/>
        <dsp:cNvSpPr/>
      </dsp:nvSpPr>
      <dsp:spPr>
        <a:xfrm rot="5400000">
          <a:off x="5547003" y="-3566882"/>
          <a:ext cx="832738" cy="101331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When the ultrasonic sensor detects something passing by, the </a:t>
          </a:r>
          <a:r>
            <a:rPr lang="en-US" sz="1800" kern="1200" dirty="0" err="1"/>
            <a:t>Wemo</a:t>
          </a:r>
          <a:r>
            <a:rPr lang="en-US" sz="1800" kern="1200" dirty="0"/>
            <a:t> outlet connected to air freshener will turn on for a set time.  When the timer hits the specified time, the </a:t>
          </a:r>
          <a:r>
            <a:rPr lang="en-US" sz="1800" kern="1200" dirty="0" err="1"/>
            <a:t>Wemo</a:t>
          </a:r>
          <a:r>
            <a:rPr lang="en-US" sz="1800" kern="1200" dirty="0"/>
            <a:t> outlet will turn back off.</a:t>
          </a:r>
        </a:p>
      </dsp:txBody>
      <dsp:txXfrm rot="-5400000">
        <a:off x="896796" y="1123976"/>
        <a:ext cx="10092503" cy="751436"/>
      </dsp:txXfrm>
    </dsp:sp>
    <dsp:sp modelId="{FA38FBA5-52DF-4774-B77F-6969AFDBC023}">
      <dsp:nvSpPr>
        <dsp:cNvPr id="0" name=""/>
        <dsp:cNvSpPr/>
      </dsp:nvSpPr>
      <dsp:spPr>
        <a:xfrm rot="5400000">
          <a:off x="-192170" y="2357583"/>
          <a:ext cx="1281136" cy="89679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Hue Lights </a:t>
          </a:r>
        </a:p>
      </dsp:txBody>
      <dsp:txXfrm rot="-5400000">
        <a:off x="1" y="2613811"/>
        <a:ext cx="896795" cy="384341"/>
      </dsp:txXfrm>
    </dsp:sp>
    <dsp:sp modelId="{738248C9-B60A-457D-95F8-B5CB9848BEBE}">
      <dsp:nvSpPr>
        <dsp:cNvPr id="0" name=""/>
        <dsp:cNvSpPr/>
      </dsp:nvSpPr>
      <dsp:spPr>
        <a:xfrm rot="5400000">
          <a:off x="5547003" y="-2484795"/>
          <a:ext cx="832738" cy="101331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hue lights are acting as feedback and to light the room when the ultrasonic sensor detects an object passing it. These lights are on the same timer as the </a:t>
          </a:r>
          <a:r>
            <a:rPr lang="en-US" sz="1800" kern="1200" dirty="0" err="1"/>
            <a:t>Wemo</a:t>
          </a:r>
          <a:r>
            <a:rPr lang="en-US" sz="1800" kern="1200" dirty="0"/>
            <a:t> and will turn off automatically when the time is up.</a:t>
          </a:r>
        </a:p>
      </dsp:txBody>
      <dsp:txXfrm rot="-5400000">
        <a:off x="896796" y="2206063"/>
        <a:ext cx="10092503" cy="75143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5DF305-C260-4600-B024-8257D8652201}">
      <dsp:nvSpPr>
        <dsp:cNvPr id="0" name=""/>
        <dsp:cNvSpPr/>
      </dsp:nvSpPr>
      <dsp:spPr>
        <a:xfrm>
          <a:off x="3456505" y="15816"/>
          <a:ext cx="3687318" cy="3687318"/>
        </a:xfrm>
        <a:prstGeom prst="circularArrow">
          <a:avLst>
            <a:gd name="adj1" fmla="val 4668"/>
            <a:gd name="adj2" fmla="val 272909"/>
            <a:gd name="adj3" fmla="val 13155112"/>
            <a:gd name="adj4" fmla="val 17814256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D4F5F4F-142A-491E-B328-873C07788CEC}">
      <dsp:nvSpPr>
        <dsp:cNvPr id="0" name=""/>
        <dsp:cNvSpPr/>
      </dsp:nvSpPr>
      <dsp:spPr>
        <a:xfrm>
          <a:off x="4176551" y="359007"/>
          <a:ext cx="2247226" cy="5347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Keypad Locked</a:t>
          </a:r>
        </a:p>
      </dsp:txBody>
      <dsp:txXfrm>
        <a:off x="4202657" y="385113"/>
        <a:ext cx="2195014" cy="482565"/>
      </dsp:txXfrm>
    </dsp:sp>
    <dsp:sp modelId="{C40DF35C-F77E-4CE6-8DE4-D996C4D59E09}">
      <dsp:nvSpPr>
        <dsp:cNvPr id="0" name=""/>
        <dsp:cNvSpPr/>
      </dsp:nvSpPr>
      <dsp:spPr>
        <a:xfrm>
          <a:off x="5453519" y="1715082"/>
          <a:ext cx="2341274" cy="47060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Enter correct passcode</a:t>
          </a:r>
        </a:p>
      </dsp:txBody>
      <dsp:txXfrm>
        <a:off x="5476492" y="1738055"/>
        <a:ext cx="2295328" cy="424663"/>
      </dsp:txXfrm>
    </dsp:sp>
    <dsp:sp modelId="{5F918258-1ABA-4B41-8D6A-64FCD7C1E15D}">
      <dsp:nvSpPr>
        <dsp:cNvPr id="0" name=""/>
        <dsp:cNvSpPr/>
      </dsp:nvSpPr>
      <dsp:spPr>
        <a:xfrm>
          <a:off x="4273610" y="3023752"/>
          <a:ext cx="2053107" cy="5012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Keypad Unlocked</a:t>
          </a:r>
        </a:p>
      </dsp:txBody>
      <dsp:txXfrm>
        <a:off x="4298079" y="3048221"/>
        <a:ext cx="2004169" cy="452317"/>
      </dsp:txXfrm>
    </dsp:sp>
    <dsp:sp modelId="{B2676BD9-FA3F-40C9-A822-4355BD8D315F}">
      <dsp:nvSpPr>
        <dsp:cNvPr id="0" name=""/>
        <dsp:cNvSpPr/>
      </dsp:nvSpPr>
      <dsp:spPr>
        <a:xfrm>
          <a:off x="2915763" y="1729640"/>
          <a:ext cx="2120817" cy="44149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1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Enter the ‘#’ key</a:t>
          </a:r>
        </a:p>
      </dsp:txBody>
      <dsp:txXfrm>
        <a:off x="2937315" y="1751192"/>
        <a:ext cx="2077713" cy="3983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4/12/2021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jpeg>
</file>

<file path=ppt/media/image2.jp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4/12/2021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927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linkedin.com/in/kalebglodowski/" TargetMode="External"/><Relationship Id="rId5" Type="http://schemas.openxmlformats.org/officeDocument/2006/relationships/hyperlink" Target="https://www.hackster.io/kalebglodowski" TargetMode="External"/><Relationship Id="rId4" Type="http://schemas.openxmlformats.org/officeDocument/2006/relationships/hyperlink" Target="https://github.com/KalebGlodowski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6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85" y="5244216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Blink’s Smart-room</a:t>
            </a:r>
            <a:br>
              <a:rPr lang="en-US" sz="6000" dirty="0">
                <a:solidFill>
                  <a:schemeClr val="bg1"/>
                </a:solidFill>
              </a:rPr>
            </a:br>
            <a:r>
              <a:rPr lang="en-US" sz="6000" dirty="0">
                <a:solidFill>
                  <a:schemeClr val="bg1"/>
                </a:solidFill>
              </a:rPr>
              <a:t>controller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85" y="6031294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created by </a:t>
            </a:r>
            <a:r>
              <a:rPr lang="en-US" dirty="0" err="1">
                <a:solidFill>
                  <a:srgbClr val="7CEBFF"/>
                </a:solidFill>
              </a:rPr>
              <a:t>kaleb</a:t>
            </a:r>
            <a:r>
              <a:rPr lang="en-US" dirty="0">
                <a:solidFill>
                  <a:srgbClr val="7CEBFF"/>
                </a:solidFill>
              </a:rPr>
              <a:t> </a:t>
            </a:r>
            <a:r>
              <a:rPr lang="en-US" dirty="0" err="1">
                <a:solidFill>
                  <a:srgbClr val="7CEBFF"/>
                </a:solidFill>
              </a:rPr>
              <a:t>glodowski</a:t>
            </a:r>
            <a:endParaRPr lang="en-US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4AA67-0364-4935-9776-42FB82AFC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| air freshener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D36EA72-C218-46FD-8AA6-4A2874DDE3AC}"/>
              </a:ext>
            </a:extLst>
          </p:cNvPr>
          <p:cNvSpPr/>
          <p:nvPr/>
        </p:nvSpPr>
        <p:spPr>
          <a:xfrm>
            <a:off x="5101905" y="1886203"/>
            <a:ext cx="1988190" cy="1571428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Doubleclick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button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54A40-0AC1-4A5F-AB05-1A4BED620421}"/>
              </a:ext>
            </a:extLst>
          </p:cNvPr>
          <p:cNvSpPr/>
          <p:nvPr/>
        </p:nvSpPr>
        <p:spPr>
          <a:xfrm>
            <a:off x="2147582" y="4090871"/>
            <a:ext cx="3733101" cy="57045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</a:t>
            </a:r>
            <a:r>
              <a:rPr lang="en-US" dirty="0" err="1"/>
              <a:t>Wemo</a:t>
            </a:r>
            <a:r>
              <a:rPr lang="en-US" dirty="0"/>
              <a:t> outlet will turn on/off.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1A63D1-2AA2-4E51-BC0E-D91C4D505772}"/>
              </a:ext>
            </a:extLst>
          </p:cNvPr>
          <p:cNvSpPr/>
          <p:nvPr/>
        </p:nvSpPr>
        <p:spPr>
          <a:xfrm>
            <a:off x="6311317" y="4093423"/>
            <a:ext cx="3733101" cy="57045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Hue lightbulbs will turn on/off. 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A4949A2-47CC-4454-8DD9-F82D4B163E73}"/>
              </a:ext>
            </a:extLst>
          </p:cNvPr>
          <p:cNvSpPr/>
          <p:nvPr/>
        </p:nvSpPr>
        <p:spPr>
          <a:xfrm>
            <a:off x="4695038" y="5554229"/>
            <a:ext cx="2801923" cy="1015068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 timer will auto turn off the lights if they are not manually turned off beforehand.</a:t>
            </a: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D5E41A9B-18FE-4F70-B0C3-BD60FDCE7B8C}"/>
              </a:ext>
            </a:extLst>
          </p:cNvPr>
          <p:cNvSpPr/>
          <p:nvPr/>
        </p:nvSpPr>
        <p:spPr>
          <a:xfrm>
            <a:off x="5013820" y="4754870"/>
            <a:ext cx="329966" cy="609327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B220E18A-64A0-40E2-B20C-77247EF058A3}"/>
              </a:ext>
            </a:extLst>
          </p:cNvPr>
          <p:cNvSpPr/>
          <p:nvPr/>
        </p:nvSpPr>
        <p:spPr>
          <a:xfrm>
            <a:off x="6845416" y="4756560"/>
            <a:ext cx="329966" cy="609327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A205A271-BCA9-406A-B943-CA2A4AF93862}"/>
              </a:ext>
            </a:extLst>
          </p:cNvPr>
          <p:cNvSpPr/>
          <p:nvPr/>
        </p:nvSpPr>
        <p:spPr>
          <a:xfrm>
            <a:off x="5013820" y="3324955"/>
            <a:ext cx="329966" cy="609327"/>
          </a:xfrm>
          <a:prstGeom prst="down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C861A88B-019A-4E17-AABD-908CF8BAC153}"/>
              </a:ext>
            </a:extLst>
          </p:cNvPr>
          <p:cNvSpPr/>
          <p:nvPr/>
        </p:nvSpPr>
        <p:spPr>
          <a:xfrm>
            <a:off x="6848213" y="3330429"/>
            <a:ext cx="329966" cy="609327"/>
          </a:xfrm>
          <a:prstGeom prst="down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243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E03CB-9773-4AE1-A5E1-0117C2F7B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| hue control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9E30B9-E0F3-43E0-BDF0-27B88C6ABB8A}"/>
              </a:ext>
            </a:extLst>
          </p:cNvPr>
          <p:cNvSpPr/>
          <p:nvPr/>
        </p:nvSpPr>
        <p:spPr>
          <a:xfrm>
            <a:off x="897621" y="2273417"/>
            <a:ext cx="1400961" cy="1155583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Click button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40EB189-74A1-476F-84A1-CD598E29ACCD}"/>
              </a:ext>
            </a:extLst>
          </p:cNvPr>
          <p:cNvSpPr/>
          <p:nvPr/>
        </p:nvSpPr>
        <p:spPr>
          <a:xfrm>
            <a:off x="3792522" y="2273414"/>
            <a:ext cx="1400961" cy="1155583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Long press button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DEF3E83-E41A-4F61-BE09-099F45C5F9DD}"/>
              </a:ext>
            </a:extLst>
          </p:cNvPr>
          <p:cNvSpPr/>
          <p:nvPr/>
        </p:nvSpPr>
        <p:spPr>
          <a:xfrm>
            <a:off x="6687424" y="2273415"/>
            <a:ext cx="1400961" cy="1155583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Turn</a:t>
            </a:r>
            <a:r>
              <a:rPr lang="en-US" sz="1000" dirty="0"/>
              <a:t> potentiometer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6243C22-AC89-453E-86B8-070FC4B0A665}"/>
              </a:ext>
            </a:extLst>
          </p:cNvPr>
          <p:cNvSpPr/>
          <p:nvPr/>
        </p:nvSpPr>
        <p:spPr>
          <a:xfrm>
            <a:off x="9582323" y="2279700"/>
            <a:ext cx="1400961" cy="1155583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Turn encoder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FA250F-5BED-447F-B1A2-A8C082B60E86}"/>
              </a:ext>
            </a:extLst>
          </p:cNvPr>
          <p:cNvSpPr/>
          <p:nvPr/>
        </p:nvSpPr>
        <p:spPr>
          <a:xfrm>
            <a:off x="626154" y="4462943"/>
            <a:ext cx="1943894" cy="10138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turn on/off light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524323C-C514-46BC-84F4-3F747EC5BE9F}"/>
              </a:ext>
            </a:extLst>
          </p:cNvPr>
          <p:cNvSpPr/>
          <p:nvPr/>
        </p:nvSpPr>
        <p:spPr>
          <a:xfrm>
            <a:off x="3521055" y="4462943"/>
            <a:ext cx="1943894" cy="10138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change color of light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1B51F4-9984-4DDF-901A-A626661F6452}"/>
              </a:ext>
            </a:extLst>
          </p:cNvPr>
          <p:cNvSpPr/>
          <p:nvPr/>
        </p:nvSpPr>
        <p:spPr>
          <a:xfrm>
            <a:off x="6415957" y="4462943"/>
            <a:ext cx="1943894" cy="10138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change brightness of the light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133B8A-17EC-48A0-93B0-2F92BB0BB70C}"/>
              </a:ext>
            </a:extLst>
          </p:cNvPr>
          <p:cNvSpPr/>
          <p:nvPr/>
        </p:nvSpPr>
        <p:spPr>
          <a:xfrm>
            <a:off x="9310859" y="4462943"/>
            <a:ext cx="1943894" cy="10138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change selected light</a:t>
            </a: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816433D0-6AF8-4DD3-90FC-F050F933B697}"/>
              </a:ext>
            </a:extLst>
          </p:cNvPr>
          <p:cNvSpPr/>
          <p:nvPr/>
        </p:nvSpPr>
        <p:spPr>
          <a:xfrm>
            <a:off x="4321025" y="3439477"/>
            <a:ext cx="343949" cy="545292"/>
          </a:xfrm>
          <a:prstGeom prst="down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EC2A84D2-DADF-4E1B-AAB3-8CA0EF735900}"/>
              </a:ext>
            </a:extLst>
          </p:cNvPr>
          <p:cNvSpPr/>
          <p:nvPr/>
        </p:nvSpPr>
        <p:spPr>
          <a:xfrm>
            <a:off x="1426127" y="3428997"/>
            <a:ext cx="343949" cy="545292"/>
          </a:xfrm>
          <a:prstGeom prst="down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8664A5EB-8F20-4DFB-A8C1-2D55E673848A}"/>
              </a:ext>
            </a:extLst>
          </p:cNvPr>
          <p:cNvSpPr/>
          <p:nvPr/>
        </p:nvSpPr>
        <p:spPr>
          <a:xfrm>
            <a:off x="7215929" y="3428997"/>
            <a:ext cx="343949" cy="545292"/>
          </a:xfrm>
          <a:prstGeom prst="down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C7B68230-EA6B-4D45-8EBD-4DE35AEAF8D1}"/>
              </a:ext>
            </a:extLst>
          </p:cNvPr>
          <p:cNvSpPr/>
          <p:nvPr/>
        </p:nvSpPr>
        <p:spPr>
          <a:xfrm>
            <a:off x="10110828" y="3440524"/>
            <a:ext cx="343949" cy="545292"/>
          </a:xfrm>
          <a:prstGeom prst="down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499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CDB8B-CCCC-44C4-B650-B814251DD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CAD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0618A03-810C-4F70-A592-7B823FFB104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 bwMode="auto">
          <a:xfrm>
            <a:off x="215608" y="2227261"/>
            <a:ext cx="4845049" cy="3633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BEFA75F-048B-4C9C-9F91-0699D6D14D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359252" y="2227261"/>
            <a:ext cx="4194734" cy="3633787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839473-E4CB-4E92-AE76-69892AD43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9677" y="3712872"/>
            <a:ext cx="1611132" cy="214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874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2146" y="4647501"/>
            <a:ext cx="3703319" cy="14866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2"/>
                </a:solidFill>
              </a:rPr>
              <a:t>More from me: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sz="1200" dirty="0">
                <a:solidFill>
                  <a:schemeClr val="bg2"/>
                </a:solidFill>
                <a:hlinkClick r:id="rId4"/>
              </a:rPr>
              <a:t>https://github.com/KalebGlodowski</a:t>
            </a:r>
            <a:endParaRPr lang="en-US" sz="1200" dirty="0">
              <a:solidFill>
                <a:schemeClr val="bg2"/>
              </a:solidFill>
            </a:endParaRPr>
          </a:p>
          <a:p>
            <a:r>
              <a:rPr lang="en-US" sz="1200" dirty="0">
                <a:solidFill>
                  <a:schemeClr val="bg2"/>
                </a:solidFill>
                <a:hlinkClick r:id="rId5"/>
              </a:rPr>
              <a:t>https://www.hackster.io/kalebglodowski</a:t>
            </a:r>
            <a:endParaRPr lang="en-US" sz="1200" dirty="0">
              <a:solidFill>
                <a:schemeClr val="bg2"/>
              </a:solidFill>
            </a:endParaRPr>
          </a:p>
          <a:p>
            <a:r>
              <a:rPr lang="en-US" sz="1100" dirty="0">
                <a:solidFill>
                  <a:schemeClr val="bg2"/>
                </a:solidFill>
                <a:hlinkClick r:id="rId6"/>
              </a:rPr>
              <a:t>https://www.linkedin.com/in/kalebglodowski/</a:t>
            </a:r>
            <a:endParaRPr lang="en-US" sz="1100" dirty="0">
              <a:solidFill>
                <a:schemeClr val="bg2"/>
              </a:solidFill>
            </a:endParaRPr>
          </a:p>
          <a:p>
            <a:endParaRPr lang="en-US" sz="1100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FDA9692-ECDC-4B59-86B2-8C90FDE1A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2C05506-42A1-49C0-9D87-081CCD902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4487"/>
            <a:ext cx="11029616" cy="7188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Overview</a:t>
            </a:r>
          </a:p>
        </p:txBody>
      </p:sp>
      <p:graphicFrame>
        <p:nvGraphicFramePr>
          <p:cNvPr id="4" name="Content Placeholder 3" descr="icon SmartArt graphic">
            <a:extLst>
              <a:ext uri="{FF2B5EF4-FFF2-40B4-BE49-F238E27FC236}">
                <a16:creationId xmlns:a16="http://schemas.microsoft.com/office/drawing/2014/main" id="{81E592E1-99DF-4294-A2E9-EF46299BD3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2577892"/>
              </p:ext>
            </p:extLst>
          </p:nvPr>
        </p:nvGraphicFramePr>
        <p:xfrm>
          <a:off x="642938" y="858445"/>
          <a:ext cx="10906125" cy="3961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D2632-88BC-44E5-A331-E8C6F0163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| Fritzing and components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9190B1-4017-42D8-AC1A-910315FCD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26820" y="1868805"/>
            <a:ext cx="4321311" cy="40685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D2D9D5-DD01-4E8D-9B6E-E31F67FB2121}"/>
              </a:ext>
            </a:extLst>
          </p:cNvPr>
          <p:cNvSpPr txBox="1"/>
          <p:nvPr/>
        </p:nvSpPr>
        <p:spPr>
          <a:xfrm>
            <a:off x="354690" y="1997839"/>
            <a:ext cx="5059398" cy="3939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Components:</a:t>
            </a:r>
          </a:p>
          <a:p>
            <a:endParaRPr lang="en-US" dirty="0"/>
          </a:p>
          <a:p>
            <a:r>
              <a:rPr lang="en-US" dirty="0"/>
              <a:t>Teensy 3.2</a:t>
            </a:r>
          </a:p>
          <a:p>
            <a:r>
              <a:rPr lang="en-US" dirty="0"/>
              <a:t>Encoder</a:t>
            </a:r>
          </a:p>
          <a:p>
            <a:r>
              <a:rPr lang="en-US" dirty="0"/>
              <a:t>Potentiometer</a:t>
            </a:r>
          </a:p>
          <a:p>
            <a:r>
              <a:rPr lang="en-US" dirty="0"/>
              <a:t>Ultrasonic Sensor***</a:t>
            </a:r>
          </a:p>
          <a:p>
            <a:r>
              <a:rPr lang="en-US" dirty="0"/>
              <a:t>Ethernet port</a:t>
            </a:r>
          </a:p>
          <a:p>
            <a:r>
              <a:rPr lang="en-US" dirty="0"/>
              <a:t>BME sensor</a:t>
            </a:r>
          </a:p>
          <a:p>
            <a:r>
              <a:rPr lang="en-US" dirty="0"/>
              <a:t>OLED</a:t>
            </a:r>
            <a:br>
              <a:rPr lang="en-US" dirty="0"/>
            </a:br>
            <a:r>
              <a:rPr lang="en-US" dirty="0" err="1"/>
              <a:t>NeoPixels</a:t>
            </a:r>
            <a:r>
              <a:rPr lang="en-US" dirty="0"/>
              <a:t> &amp; </a:t>
            </a:r>
            <a:r>
              <a:rPr lang="en-US" dirty="0" err="1"/>
              <a:t>NeoPixel</a:t>
            </a:r>
            <a:r>
              <a:rPr lang="en-US" dirty="0"/>
              <a:t> Ring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800" i="1" dirty="0"/>
              <a:t>During the planning phase, I knew I wanted to incorporate most of the components we have learned to use thus far.</a:t>
            </a:r>
          </a:p>
          <a:p>
            <a:r>
              <a:rPr lang="en-US" sz="800" i="1" dirty="0"/>
              <a:t>***Ultrasonic Sensor is a new component that we have not used yet that can detect and determine how far away an object is.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A33B84-BCAE-4F15-8D72-4F3C21CA2A96}"/>
              </a:ext>
            </a:extLst>
          </p:cNvPr>
          <p:cNvSpPr txBox="1"/>
          <p:nvPr/>
        </p:nvSpPr>
        <p:spPr>
          <a:xfrm>
            <a:off x="6358856" y="5974812"/>
            <a:ext cx="23166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/>
              <a:t>Note: The cyan wires go-to the keypad off-screen.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4293964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Planning | Main features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7254793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AA1FE-A366-439E-B8A4-C12C65055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05D6D50-0915-4359-AB04-03B9078993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0074" y="608951"/>
            <a:ext cx="8361291" cy="62490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D58835-05F1-495A-9BE3-6652C01E4928}"/>
              </a:ext>
            </a:extLst>
          </p:cNvPr>
          <p:cNvSpPr txBox="1"/>
          <p:nvPr/>
        </p:nvSpPr>
        <p:spPr>
          <a:xfrm>
            <a:off x="343949" y="2256639"/>
            <a:ext cx="289420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Main Focus | Organization</a:t>
            </a:r>
          </a:p>
          <a:p>
            <a:endParaRPr lang="en-US" dirty="0"/>
          </a:p>
          <a:p>
            <a:r>
              <a:rPr lang="en-US" sz="800" i="1" dirty="0"/>
              <a:t>Knew that it would be a lot of code. Knowing what is going on in the hundreds of lines of code was essential.</a:t>
            </a:r>
          </a:p>
          <a:p>
            <a:endParaRPr lang="en-US" sz="800" i="1" dirty="0"/>
          </a:p>
          <a:p>
            <a:endParaRPr lang="en-US" sz="800" i="1" dirty="0"/>
          </a:p>
          <a:p>
            <a:r>
              <a:rPr lang="en-US" dirty="0"/>
              <a:t>Challenges | </a:t>
            </a:r>
            <a:r>
              <a:rPr lang="en-US" dirty="0" err="1"/>
              <a:t>Weemo</a:t>
            </a:r>
            <a:r>
              <a:rPr lang="en-US" dirty="0"/>
              <a:t> Outlet</a:t>
            </a:r>
          </a:p>
          <a:p>
            <a:endParaRPr lang="en-US" sz="1200" dirty="0"/>
          </a:p>
          <a:p>
            <a:r>
              <a:rPr lang="en-US" sz="1200" dirty="0"/>
              <a:t>&gt;Interference from </a:t>
            </a:r>
            <a:r>
              <a:rPr lang="en-US" sz="1200" dirty="0" err="1"/>
              <a:t>uSD</a:t>
            </a:r>
            <a:r>
              <a:rPr lang="en-US" sz="1200" dirty="0"/>
              <a:t> reader</a:t>
            </a:r>
          </a:p>
          <a:p>
            <a:endParaRPr lang="en-US" sz="1200" dirty="0"/>
          </a:p>
          <a:p>
            <a:r>
              <a:rPr lang="en-US" sz="800" i="1" dirty="0"/>
              <a:t>The ethernet port was checking to see if it was free to accept data but the </a:t>
            </a:r>
            <a:r>
              <a:rPr lang="en-US" sz="800" i="1" dirty="0" err="1"/>
              <a:t>uSD</a:t>
            </a:r>
            <a:r>
              <a:rPr lang="en-US" sz="800" i="1" dirty="0"/>
              <a:t> card was also plugged in and was returning a bunch of non-sense data through the same line (MISO). The code was then breaking when running code from the </a:t>
            </a:r>
            <a:r>
              <a:rPr lang="en-US" sz="800" i="1" dirty="0" err="1"/>
              <a:t>Weemo</a:t>
            </a:r>
            <a:r>
              <a:rPr lang="en-US" sz="800" i="1" dirty="0"/>
              <a:t> header. </a:t>
            </a:r>
          </a:p>
          <a:p>
            <a:endParaRPr lang="en-US" sz="800" i="1" dirty="0"/>
          </a:p>
          <a:p>
            <a:r>
              <a:rPr lang="en-US" sz="800" i="1" dirty="0"/>
              <a:t>To fix this, I had to turn off SPI devices. See code below:</a:t>
            </a:r>
          </a:p>
          <a:p>
            <a:pPr lvl="1"/>
            <a:endParaRPr lang="en-US" sz="1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0EA73F-C833-4950-BD83-FC05505B2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949" y="4994834"/>
            <a:ext cx="2961313" cy="96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733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56B4F501-1290-472C-B92B-E5C0B5D7DD0A}"/>
              </a:ext>
            </a:extLst>
          </p:cNvPr>
          <p:cNvSpPr/>
          <p:nvPr/>
        </p:nvSpPr>
        <p:spPr>
          <a:xfrm>
            <a:off x="581024" y="4211274"/>
            <a:ext cx="5514975" cy="1503247"/>
          </a:xfrm>
          <a:prstGeom prst="rect">
            <a:avLst/>
          </a:pr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9F4C10C-EDE9-43C4-B133-26B41BE66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| Outline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F7D087C4-38A3-48BB-A8AB-2E1F9CCECEA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01489416"/>
              </p:ext>
            </p:extLst>
          </p:nvPr>
        </p:nvGraphicFramePr>
        <p:xfrm>
          <a:off x="6188075" y="2227264"/>
          <a:ext cx="5271286" cy="19840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DCA75259-3C6D-4CFA-8BAE-020F96AA5A0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32376917"/>
              </p:ext>
            </p:extLst>
          </p:nvPr>
        </p:nvGraphicFramePr>
        <p:xfrm>
          <a:off x="581025" y="2227264"/>
          <a:ext cx="5514975" cy="19840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86047DB-C2CD-461C-B94F-C79937A6D635}"/>
              </a:ext>
            </a:extLst>
          </p:cNvPr>
          <p:cNvSpPr txBox="1"/>
          <p:nvPr/>
        </p:nvSpPr>
        <p:spPr>
          <a:xfrm>
            <a:off x="906011" y="4345532"/>
            <a:ext cx="269657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Ultrasonic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AA4E03-9635-479A-9931-71F34ACF13AA}"/>
              </a:ext>
            </a:extLst>
          </p:cNvPr>
          <p:cNvSpPr/>
          <p:nvPr/>
        </p:nvSpPr>
        <p:spPr>
          <a:xfrm>
            <a:off x="6188074" y="4211273"/>
            <a:ext cx="5271287" cy="2172749"/>
          </a:xfrm>
          <a:prstGeom prst="rect">
            <a:avLst/>
          </a:pr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796B4F-26D3-4214-B40D-2F5560976766}"/>
              </a:ext>
            </a:extLst>
          </p:cNvPr>
          <p:cNvSpPr txBox="1"/>
          <p:nvPr/>
        </p:nvSpPr>
        <p:spPr>
          <a:xfrm>
            <a:off x="6521654" y="4345532"/>
            <a:ext cx="312252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Keypad 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Manual Air-Freshener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Hue Control</a:t>
            </a:r>
          </a:p>
        </p:txBody>
      </p:sp>
    </p:spTree>
    <p:extLst>
      <p:ext uri="{BB962C8B-B14F-4D97-AF65-F5344CB8AC3E}">
        <p14:creationId xmlns:p14="http://schemas.microsoft.com/office/powerpoint/2010/main" val="259116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94302-2292-4BB9-9C4B-8C180A739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 | BME &amp; feedback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96FFC642-E3DA-4D8D-8DDE-EDD70C3F5A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2076437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7762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7CAE7BC-546F-4B4D-92FA-1C65EC9E8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 | Ultrasonic sensor &amp; Feedback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8EF3E54E-502B-436A-A432-CC1DABED11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7403159"/>
              </p:ext>
            </p:extLst>
          </p:nvPr>
        </p:nvGraphicFramePr>
        <p:xfrm>
          <a:off x="581025" y="2181225"/>
          <a:ext cx="11029950" cy="3447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B7969544-4E95-449C-A960-5D3062F70B73}"/>
              </a:ext>
            </a:extLst>
          </p:cNvPr>
          <p:cNvGrpSpPr/>
          <p:nvPr/>
        </p:nvGrpSpPr>
        <p:grpSpPr>
          <a:xfrm>
            <a:off x="560700" y="5453714"/>
            <a:ext cx="937446" cy="1281136"/>
            <a:chOff x="-20325" y="2165413"/>
            <a:chExt cx="937446" cy="1281136"/>
          </a:xfrm>
        </p:grpSpPr>
        <p:sp>
          <p:nvSpPr>
            <p:cNvPr id="14" name="Arrow: Chevron 13">
              <a:extLst>
                <a:ext uri="{FF2B5EF4-FFF2-40B4-BE49-F238E27FC236}">
                  <a16:creationId xmlns:a16="http://schemas.microsoft.com/office/drawing/2014/main" id="{B37A47B7-8894-4986-AC9C-D5839F5A3166}"/>
                </a:ext>
              </a:extLst>
            </p:cNvPr>
            <p:cNvSpPr/>
            <p:nvPr/>
          </p:nvSpPr>
          <p:spPr>
            <a:xfrm rot="5400000">
              <a:off x="-192170" y="2357583"/>
              <a:ext cx="1281136" cy="896795"/>
            </a:xfrm>
            <a:prstGeom prst="chevron">
              <a:avLst/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3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Arrow: Chevron 4">
              <a:extLst>
                <a:ext uri="{FF2B5EF4-FFF2-40B4-BE49-F238E27FC236}">
                  <a16:creationId xmlns:a16="http://schemas.microsoft.com/office/drawing/2014/main" id="{A21325AD-A100-425E-BBCC-423475B4E354}"/>
                </a:ext>
              </a:extLst>
            </p:cNvPr>
            <p:cNvSpPr txBox="1"/>
            <p:nvPr/>
          </p:nvSpPr>
          <p:spPr>
            <a:xfrm>
              <a:off x="-20325" y="2613809"/>
              <a:ext cx="937446" cy="3843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255" tIns="8255" rIns="8255" bIns="8255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200" kern="1200" dirty="0"/>
                <a:t>Encoder LED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C358869-5663-4B0E-BEC8-1AFF004784B6}"/>
              </a:ext>
            </a:extLst>
          </p:cNvPr>
          <p:cNvGrpSpPr/>
          <p:nvPr/>
        </p:nvGrpSpPr>
        <p:grpSpPr>
          <a:xfrm>
            <a:off x="1477822" y="5453713"/>
            <a:ext cx="10133154" cy="832738"/>
            <a:chOff x="896795" y="2165413"/>
            <a:chExt cx="10133154" cy="832738"/>
          </a:xfrm>
        </p:grpSpPr>
        <p:sp>
          <p:nvSpPr>
            <p:cNvPr id="17" name="Rectangle: Top Corners Rounded 16">
              <a:extLst>
                <a:ext uri="{FF2B5EF4-FFF2-40B4-BE49-F238E27FC236}">
                  <a16:creationId xmlns:a16="http://schemas.microsoft.com/office/drawing/2014/main" id="{9A252344-E01B-4FFA-87C9-2FD07BA48E0F}"/>
                </a:ext>
              </a:extLst>
            </p:cNvPr>
            <p:cNvSpPr/>
            <p:nvPr/>
          </p:nvSpPr>
          <p:spPr>
            <a:xfrm rot="5400000">
              <a:off x="5547003" y="-2484795"/>
              <a:ext cx="832738" cy="10133154"/>
            </a:xfrm>
            <a:prstGeom prst="round2SameRect">
              <a:avLst/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Rectangle: Top Corners Rounded 4">
              <a:extLst>
                <a:ext uri="{FF2B5EF4-FFF2-40B4-BE49-F238E27FC236}">
                  <a16:creationId xmlns:a16="http://schemas.microsoft.com/office/drawing/2014/main" id="{89BF1987-8120-4617-BA3C-A9572939CCCE}"/>
                </a:ext>
              </a:extLst>
            </p:cNvPr>
            <p:cNvSpPr txBox="1"/>
            <p:nvPr/>
          </p:nvSpPr>
          <p:spPr>
            <a:xfrm>
              <a:off x="896796" y="2206063"/>
              <a:ext cx="10092503" cy="75143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1430" rIns="11430" bIns="11430" numCol="1" spcCol="1270" anchor="ctr" anchorCtr="0">
              <a:noAutofit/>
            </a:bodyPr>
            <a:lstStyle/>
            <a:p>
              <a:pPr marL="171450" lvl="1" indent="-171450" algn="l" defTabSz="8001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800" kern="1200" dirty="0"/>
                <a:t>As additional feedback, the encoder LED turns green while the </a:t>
              </a:r>
              <a:r>
                <a:rPr lang="en-US" sz="1800" kern="1200" dirty="0" err="1"/>
                <a:t>Weemo</a:t>
              </a:r>
              <a:r>
                <a:rPr lang="en-US" sz="1800" kern="1200" dirty="0"/>
                <a:t> and Hue lights are on, then turns back to red when they are off.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9279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790CD-E337-4B89-969E-FA90BAE1D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| keypad lock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B20D6B2-7DB4-4C25-A981-32A1B15218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0468301"/>
              </p:ext>
            </p:extLst>
          </p:nvPr>
        </p:nvGraphicFramePr>
        <p:xfrm>
          <a:off x="581025" y="2181225"/>
          <a:ext cx="10710558" cy="38840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520D724-A432-4E97-B7C3-AC9E727FD3CB}"/>
              </a:ext>
            </a:extLst>
          </p:cNvPr>
          <p:cNvSpPr txBox="1"/>
          <p:nvPr/>
        </p:nvSpPr>
        <p:spPr>
          <a:xfrm>
            <a:off x="7896233" y="2273263"/>
            <a:ext cx="21391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All user-input is not accessible while the keypad is locked.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E3415D-1A97-4DCD-9018-C81FE34D9A64}"/>
              </a:ext>
            </a:extLst>
          </p:cNvPr>
          <p:cNvSpPr txBox="1"/>
          <p:nvPr/>
        </p:nvSpPr>
        <p:spPr>
          <a:xfrm>
            <a:off x="8846190" y="4123232"/>
            <a:ext cx="24453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A 4 digit passcode must be entered to unlock the keypad. When an incorrect digit is entered, you will be prompted to restart entering the code at position one(s=0).</a:t>
            </a:r>
          </a:p>
          <a:p>
            <a:endParaRPr lang="en-US" sz="1100" dirty="0"/>
          </a:p>
          <a:p>
            <a:r>
              <a:rPr lang="en-US" sz="1100" dirty="0"/>
              <a:t>If position 4(s=3) is entered correctly, the keypad will unlock.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FDE906-CA37-4A28-AF98-57935E70BF12}"/>
              </a:ext>
            </a:extLst>
          </p:cNvPr>
          <p:cNvSpPr txBox="1"/>
          <p:nvPr/>
        </p:nvSpPr>
        <p:spPr>
          <a:xfrm>
            <a:off x="2606468" y="5569782"/>
            <a:ext cx="166643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All user-input is accessible once the keypad has been unlocked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16B356-3B9D-4D91-9DFA-CA14BFE1648F}"/>
              </a:ext>
            </a:extLst>
          </p:cNvPr>
          <p:cNvSpPr txBox="1"/>
          <p:nvPr/>
        </p:nvSpPr>
        <p:spPr>
          <a:xfrm>
            <a:off x="1730524" y="2939753"/>
            <a:ext cx="17518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Once the keypad is unlocked, the ‘#’ key can be entered to re-lock all manual </a:t>
            </a:r>
            <a:r>
              <a:rPr lang="en-US" sz="1100" dirty="0" err="1"/>
              <a:t>inpuet</a:t>
            </a:r>
            <a:r>
              <a:rPr lang="en-US" sz="1100" dirty="0"/>
              <a:t>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241BB1-D97A-455B-81A1-70A629B2ABC0}"/>
              </a:ext>
            </a:extLst>
          </p:cNvPr>
          <p:cNvCxnSpPr>
            <a:cxnSpLocks/>
          </p:cNvCxnSpPr>
          <p:nvPr/>
        </p:nvCxnSpPr>
        <p:spPr>
          <a:xfrm>
            <a:off x="3144852" y="3576544"/>
            <a:ext cx="401653" cy="388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738127C-134A-4790-9DB3-91DDD2A28C06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6981914" y="2488707"/>
            <a:ext cx="914319" cy="2677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5BA8BDD-72A8-4AA8-B772-728473853C6C}"/>
              </a:ext>
            </a:extLst>
          </p:cNvPr>
          <p:cNvCxnSpPr/>
          <p:nvPr/>
        </p:nvCxnSpPr>
        <p:spPr>
          <a:xfrm flipH="1">
            <a:off x="3939611" y="5418034"/>
            <a:ext cx="957129" cy="3418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DB4B6A4-FC87-4F56-8D03-0F6289B70660}"/>
              </a:ext>
            </a:extLst>
          </p:cNvPr>
          <p:cNvCxnSpPr/>
          <p:nvPr/>
        </p:nvCxnSpPr>
        <p:spPr>
          <a:xfrm>
            <a:off x="8349241" y="3965249"/>
            <a:ext cx="496949" cy="222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E196418-17FE-427C-854E-9D6555E60810}"/>
              </a:ext>
            </a:extLst>
          </p:cNvPr>
          <p:cNvSpPr txBox="1"/>
          <p:nvPr/>
        </p:nvSpPr>
        <p:spPr>
          <a:xfrm>
            <a:off x="5251508" y="3109029"/>
            <a:ext cx="12234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i="1" dirty="0"/>
              <a:t>OLED displays “LOCKED!”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E57DD2A-E3AE-42F7-A0EB-35E7C046C1AE}"/>
              </a:ext>
            </a:extLst>
          </p:cNvPr>
          <p:cNvSpPr/>
          <p:nvPr/>
        </p:nvSpPr>
        <p:spPr>
          <a:xfrm>
            <a:off x="5251508" y="5756493"/>
            <a:ext cx="138852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i="1" dirty="0"/>
              <a:t>OLED displays “UNLOCKED! ”</a:t>
            </a:r>
          </a:p>
        </p:txBody>
      </p:sp>
    </p:spTree>
    <p:extLst>
      <p:ext uri="{BB962C8B-B14F-4D97-AF65-F5344CB8AC3E}">
        <p14:creationId xmlns:p14="http://schemas.microsoft.com/office/powerpoint/2010/main" val="26519200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B48092-4A2C-4E16-B971-9ACADFFF69E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E586370-B0FB-4108-8B4F-329716A22E3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503B719-B9A6-4DC9-AA9D-06F16B758B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356</TotalTime>
  <Words>682</Words>
  <Application>Microsoft Office PowerPoint</Application>
  <PresentationFormat>Widescreen</PresentationFormat>
  <Paragraphs>106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Wingdings 2</vt:lpstr>
      <vt:lpstr>Dividend</vt:lpstr>
      <vt:lpstr>Blink’s Smart-room controller</vt:lpstr>
      <vt:lpstr>Overview</vt:lpstr>
      <vt:lpstr>Planning | Fritzing and components</vt:lpstr>
      <vt:lpstr>Planning | Main features</vt:lpstr>
      <vt:lpstr>Code </vt:lpstr>
      <vt:lpstr>Demo | Outline</vt:lpstr>
      <vt:lpstr>automation | BME &amp; feedback</vt:lpstr>
      <vt:lpstr>automation | Ultrasonic sensor &amp; Feedback</vt:lpstr>
      <vt:lpstr>manual | keypad lock</vt:lpstr>
      <vt:lpstr>manual | air freshener</vt:lpstr>
      <vt:lpstr>manual | hue control</vt:lpstr>
      <vt:lpstr>CAD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Blink’s Smart-room controller</dc:title>
  <dc:creator>Kaleb Glow</dc:creator>
  <cp:lastModifiedBy>Kaleb Glow</cp:lastModifiedBy>
  <cp:revision>26</cp:revision>
  <dcterms:created xsi:type="dcterms:W3CDTF">2021-04-08T21:00:12Z</dcterms:created>
  <dcterms:modified xsi:type="dcterms:W3CDTF">2021-04-12T14:26:14Z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